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6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AFDA6D-0601-42CD-9C84-39FECC9756C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4744CB7-6544-4887-9987-312F64BE71E8}">
      <dgm:prSet phldrT="[Text]" custT="1"/>
      <dgm:spPr>
        <a:solidFill>
          <a:schemeClr val="accent2"/>
        </a:solidFill>
      </dgm:spPr>
      <dgm:t>
        <a:bodyPr/>
        <a:lstStyle/>
        <a:p>
          <a:pPr algn="l"/>
          <a:r>
            <a:rPr lang="en-US" sz="1000" dirty="0" smtClean="0"/>
            <a:t>First Name</a:t>
          </a:r>
          <a:br>
            <a:rPr lang="en-US" sz="1000" dirty="0" smtClean="0"/>
          </a:br>
          <a:r>
            <a:rPr lang="en-US" sz="1000" dirty="0" smtClean="0"/>
            <a:t>Last Name</a:t>
          </a:r>
          <a:br>
            <a:rPr lang="en-US" sz="1000" dirty="0" smtClean="0"/>
          </a:br>
          <a:r>
            <a:rPr lang="en-US" sz="1000" dirty="0" smtClean="0"/>
            <a:t>Postal Address</a:t>
          </a:r>
          <a:br>
            <a:rPr lang="en-US" sz="1000" dirty="0" smtClean="0"/>
          </a:br>
          <a:endParaRPr lang="en-US" sz="1400" b="1" dirty="0"/>
        </a:p>
      </dgm:t>
    </dgm:pt>
    <dgm:pt modelId="{D8EC8147-5D9D-4F0B-846F-B94656767569}" type="parTrans" cxnId="{E9F0C2BC-BAFA-4E17-8E94-BB844145540F}">
      <dgm:prSet/>
      <dgm:spPr/>
      <dgm:t>
        <a:bodyPr/>
        <a:lstStyle/>
        <a:p>
          <a:endParaRPr lang="en-US"/>
        </a:p>
      </dgm:t>
    </dgm:pt>
    <dgm:pt modelId="{3B04C547-4D0B-4920-8314-A307B0AFF3A2}" type="sibTrans" cxnId="{E9F0C2BC-BAFA-4E17-8E94-BB844145540F}">
      <dgm:prSet/>
      <dgm:spPr/>
      <dgm:t>
        <a:bodyPr/>
        <a:lstStyle/>
        <a:p>
          <a:endParaRPr lang="en-US"/>
        </a:p>
      </dgm:t>
    </dgm:pt>
    <dgm:pt modelId="{895CB7AB-9D39-4967-A9E2-1C864EC35923}">
      <dgm:prSet phldrT="[Text]"/>
      <dgm:spPr/>
      <dgm:t>
        <a:bodyPr/>
        <a:lstStyle/>
        <a:p>
          <a:r>
            <a:rPr lang="en-US" dirty="0" smtClean="0"/>
            <a:t>2.</a:t>
          </a:r>
        </a:p>
        <a:p>
          <a:r>
            <a:rPr lang="en-US" dirty="0" smtClean="0"/>
            <a:t>Clean using </a:t>
          </a:r>
          <a:r>
            <a:rPr lang="en-US" dirty="0" err="1" smtClean="0"/>
            <a:t>SafeToSend</a:t>
          </a:r>
          <a:r>
            <a:rPr lang="en-US" dirty="0" smtClean="0"/>
            <a:t>™</a:t>
          </a:r>
          <a:endParaRPr lang="en-US" dirty="0"/>
        </a:p>
      </dgm:t>
    </dgm:pt>
    <dgm:pt modelId="{E1848A7B-5860-4781-8B46-DC5EA4726ADC}" type="parTrans" cxnId="{80C4EEFC-2596-4D7A-97B7-D6154C97E347}">
      <dgm:prSet/>
      <dgm:spPr/>
      <dgm:t>
        <a:bodyPr/>
        <a:lstStyle/>
        <a:p>
          <a:endParaRPr lang="en-US"/>
        </a:p>
      </dgm:t>
    </dgm:pt>
    <dgm:pt modelId="{1238351A-73CC-4DE3-AC68-E860E3D8720A}" type="sibTrans" cxnId="{80C4EEFC-2596-4D7A-97B7-D6154C97E347}">
      <dgm:prSet/>
      <dgm:spPr/>
      <dgm:t>
        <a:bodyPr/>
        <a:lstStyle/>
        <a:p>
          <a:endParaRPr lang="en-US"/>
        </a:p>
      </dgm:t>
    </dgm:pt>
    <dgm:pt modelId="{1C8CE875-952B-4CF9-9FF2-1852D3BEE19E}">
      <dgm:prSet phldrT="[Text]"/>
      <dgm:spPr/>
      <dgm:t>
        <a:bodyPr/>
        <a:lstStyle/>
        <a:p>
          <a:r>
            <a:rPr lang="en-US" dirty="0" smtClean="0"/>
            <a:t>3.</a:t>
          </a:r>
        </a:p>
        <a:p>
          <a:r>
            <a:rPr lang="en-US" dirty="0" smtClean="0"/>
            <a:t>Send opt-in permission message</a:t>
          </a:r>
          <a:endParaRPr lang="en-US" dirty="0"/>
        </a:p>
      </dgm:t>
    </dgm:pt>
    <dgm:pt modelId="{F982CC85-A133-4088-BA40-551A57DD2346}" type="parTrans" cxnId="{273D0D43-248A-415D-90BE-93DBB2D51AAF}">
      <dgm:prSet/>
      <dgm:spPr/>
      <dgm:t>
        <a:bodyPr/>
        <a:lstStyle/>
        <a:p>
          <a:endParaRPr lang="en-US"/>
        </a:p>
      </dgm:t>
    </dgm:pt>
    <dgm:pt modelId="{7DC456D6-FE51-42E7-955A-94A4E7200443}" type="sibTrans" cxnId="{273D0D43-248A-415D-90BE-93DBB2D51AAF}">
      <dgm:prSet/>
      <dgm:spPr/>
      <dgm:t>
        <a:bodyPr/>
        <a:lstStyle/>
        <a:p>
          <a:endParaRPr lang="en-US"/>
        </a:p>
      </dgm:t>
    </dgm:pt>
    <dgm:pt modelId="{F312B8BB-0CD9-49B5-9C20-D8AB73B2C82D}">
      <dgm:prSet phldrT="[Text]"/>
      <dgm:spPr/>
      <dgm:t>
        <a:bodyPr/>
        <a:lstStyle/>
        <a:p>
          <a:r>
            <a:rPr lang="en-US" dirty="0" smtClean="0"/>
            <a:t>4.</a:t>
          </a:r>
        </a:p>
        <a:p>
          <a:r>
            <a:rPr lang="en-US" dirty="0" smtClean="0"/>
            <a:t>Clean again using </a:t>
          </a:r>
          <a:r>
            <a:rPr lang="en-US" dirty="0" err="1" smtClean="0"/>
            <a:t>SafeToSend</a:t>
          </a:r>
          <a:r>
            <a:rPr lang="en-US" dirty="0" smtClean="0"/>
            <a:t>™</a:t>
          </a:r>
          <a:endParaRPr lang="en-US" dirty="0"/>
        </a:p>
      </dgm:t>
    </dgm:pt>
    <dgm:pt modelId="{10EE5E05-46F5-4B5D-91A0-2006F70A9EA0}" type="parTrans" cxnId="{7388B363-BBDF-417B-9A1B-18A976600458}">
      <dgm:prSet/>
      <dgm:spPr/>
      <dgm:t>
        <a:bodyPr/>
        <a:lstStyle/>
        <a:p>
          <a:endParaRPr lang="en-US"/>
        </a:p>
      </dgm:t>
    </dgm:pt>
    <dgm:pt modelId="{1FD9E6DB-2BCB-4095-9B2D-797479D0083C}" type="sibTrans" cxnId="{7388B363-BBDF-417B-9A1B-18A976600458}">
      <dgm:prSet/>
      <dgm:spPr/>
      <dgm:t>
        <a:bodyPr/>
        <a:lstStyle/>
        <a:p>
          <a:endParaRPr lang="en-US"/>
        </a:p>
      </dgm:t>
    </dgm:pt>
    <dgm:pt modelId="{C914CF80-46CC-48DC-9C4D-63BAA3A2396F}">
      <dgm:prSet phldrT="[Text]" custT="1"/>
      <dgm:spPr>
        <a:solidFill>
          <a:schemeClr val="accent2"/>
        </a:solidFill>
      </dgm:spPr>
      <dgm:t>
        <a:bodyPr/>
        <a:lstStyle/>
        <a:p>
          <a:pPr algn="l"/>
          <a:r>
            <a:rPr lang="en-US" sz="1000" dirty="0" smtClean="0"/>
            <a:t>First Name</a:t>
          </a:r>
          <a:br>
            <a:rPr lang="en-US" sz="1000" dirty="0" smtClean="0"/>
          </a:br>
          <a:r>
            <a:rPr lang="en-US" sz="1000" dirty="0" smtClean="0"/>
            <a:t>Last name</a:t>
          </a:r>
          <a:br>
            <a:rPr lang="en-US" sz="1000" dirty="0" smtClean="0"/>
          </a:br>
          <a:r>
            <a:rPr lang="en-US" sz="1000" dirty="0" smtClean="0"/>
            <a:t>Postal Address</a:t>
          </a:r>
          <a:br>
            <a:rPr lang="en-US" sz="1000" dirty="0" smtClean="0"/>
          </a:br>
          <a:r>
            <a:rPr lang="en-US" sz="1200" b="1" dirty="0" smtClean="0"/>
            <a:t>Email Address</a:t>
          </a:r>
          <a:endParaRPr lang="en-US" sz="1200" b="1" dirty="0"/>
        </a:p>
      </dgm:t>
    </dgm:pt>
    <dgm:pt modelId="{FF05E166-4D33-489E-808B-BBFC5BD74CBA}" type="parTrans" cxnId="{4AAB002C-CAC1-4070-9BE8-832AD30283B1}">
      <dgm:prSet/>
      <dgm:spPr/>
      <dgm:t>
        <a:bodyPr/>
        <a:lstStyle/>
        <a:p>
          <a:endParaRPr lang="en-US"/>
        </a:p>
      </dgm:t>
    </dgm:pt>
    <dgm:pt modelId="{BA4C0619-338B-4A97-9926-98A9124EEECC}" type="sibTrans" cxnId="{4AAB002C-CAC1-4070-9BE8-832AD30283B1}">
      <dgm:prSet/>
      <dgm:spPr/>
      <dgm:t>
        <a:bodyPr/>
        <a:lstStyle/>
        <a:p>
          <a:endParaRPr lang="en-US"/>
        </a:p>
      </dgm:t>
    </dgm:pt>
    <dgm:pt modelId="{19013F2B-4ACE-4713-BCEC-3AADECF88DBC}">
      <dgm:prSet/>
      <dgm:spPr/>
      <dgm:t>
        <a:bodyPr/>
        <a:lstStyle/>
        <a:p>
          <a:r>
            <a:rPr lang="en-US" dirty="0" smtClean="0"/>
            <a:t>1.</a:t>
          </a:r>
        </a:p>
        <a:p>
          <a:r>
            <a:rPr lang="en-US" dirty="0" smtClean="0"/>
            <a:t>Match against multiple sources</a:t>
          </a:r>
          <a:endParaRPr lang="en-US" dirty="0"/>
        </a:p>
      </dgm:t>
    </dgm:pt>
    <dgm:pt modelId="{051E954A-049E-4F3A-B988-4766A5587CC4}" type="parTrans" cxnId="{50E75ADD-3E62-4C47-89E2-4F0972F7DE64}">
      <dgm:prSet/>
      <dgm:spPr/>
      <dgm:t>
        <a:bodyPr/>
        <a:lstStyle/>
        <a:p>
          <a:endParaRPr lang="en-US"/>
        </a:p>
      </dgm:t>
    </dgm:pt>
    <dgm:pt modelId="{006924F7-AE70-4F35-BBDC-3AC703F7FE3D}" type="sibTrans" cxnId="{50E75ADD-3E62-4C47-89E2-4F0972F7DE64}">
      <dgm:prSet/>
      <dgm:spPr/>
      <dgm:t>
        <a:bodyPr/>
        <a:lstStyle/>
        <a:p>
          <a:endParaRPr lang="en-US"/>
        </a:p>
      </dgm:t>
    </dgm:pt>
    <dgm:pt modelId="{E4B5B2B6-5C1D-4CBB-83ED-9C253F8BA291}" type="pres">
      <dgm:prSet presAssocID="{C6AFDA6D-0601-42CD-9C84-39FECC9756C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ABCD702-17A6-45CF-B8E3-6087BEBAB3DA}" type="pres">
      <dgm:prSet presAssocID="{64744CB7-6544-4887-9987-312F64BE71E8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C67A33-6EED-43E9-8107-C224374F93D2}" type="pres">
      <dgm:prSet presAssocID="{3B04C547-4D0B-4920-8314-A307B0AFF3A2}" presName="sibTrans" presStyleLbl="sibTrans2D1" presStyleIdx="0" presStyleCnt="5"/>
      <dgm:spPr/>
      <dgm:t>
        <a:bodyPr/>
        <a:lstStyle/>
        <a:p>
          <a:endParaRPr lang="en-US"/>
        </a:p>
      </dgm:t>
    </dgm:pt>
    <dgm:pt modelId="{FCE37135-1AD9-47D8-8A7E-40006D476999}" type="pres">
      <dgm:prSet presAssocID="{3B04C547-4D0B-4920-8314-A307B0AFF3A2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471297B5-D6E3-40A8-A616-D5D3BEEC0A3B}" type="pres">
      <dgm:prSet presAssocID="{19013F2B-4ACE-4713-BCEC-3AADECF88DBC}" presName="node" presStyleLbl="node1" presStyleIdx="1" presStyleCnt="6" custScaleX="1121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FDA820-6B57-4CD4-BFFB-D64E16E7CD2E}" type="pres">
      <dgm:prSet presAssocID="{006924F7-AE70-4F35-BBDC-3AC703F7FE3D}" presName="sibTrans" presStyleLbl="sibTrans2D1" presStyleIdx="1" presStyleCnt="5"/>
      <dgm:spPr/>
      <dgm:t>
        <a:bodyPr/>
        <a:lstStyle/>
        <a:p>
          <a:endParaRPr lang="en-US"/>
        </a:p>
      </dgm:t>
    </dgm:pt>
    <dgm:pt modelId="{3E2EA045-3DCE-446F-AA0F-3176866DB1B7}" type="pres">
      <dgm:prSet presAssocID="{006924F7-AE70-4F35-BBDC-3AC703F7FE3D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5A5480CA-2F4D-44AE-9182-A31B489F6EE3}" type="pres">
      <dgm:prSet presAssocID="{895CB7AB-9D39-4967-A9E2-1C864EC3592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E763AF-BFC3-4F1F-AFDD-B22638C70503}" type="pres">
      <dgm:prSet presAssocID="{1238351A-73CC-4DE3-AC68-E860E3D8720A}" presName="sibTrans" presStyleLbl="sibTrans2D1" presStyleIdx="2" presStyleCnt="5"/>
      <dgm:spPr/>
      <dgm:t>
        <a:bodyPr/>
        <a:lstStyle/>
        <a:p>
          <a:endParaRPr lang="en-US"/>
        </a:p>
      </dgm:t>
    </dgm:pt>
    <dgm:pt modelId="{69BD0072-CFC1-4148-BE52-DF73C041057A}" type="pres">
      <dgm:prSet presAssocID="{1238351A-73CC-4DE3-AC68-E860E3D8720A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81D86D08-1237-4829-AE42-E04E2B8D28B7}" type="pres">
      <dgm:prSet presAssocID="{1C8CE875-952B-4CF9-9FF2-1852D3BEE19E}" presName="node" presStyleLbl="node1" presStyleIdx="3" presStyleCnt="6" custScaleX="1085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66E462-644B-45EF-BAA6-8005907B30C6}" type="pres">
      <dgm:prSet presAssocID="{7DC456D6-FE51-42E7-955A-94A4E7200443}" presName="sibTrans" presStyleLbl="sibTrans2D1" presStyleIdx="3" presStyleCnt="5"/>
      <dgm:spPr/>
      <dgm:t>
        <a:bodyPr/>
        <a:lstStyle/>
        <a:p>
          <a:endParaRPr lang="en-US"/>
        </a:p>
      </dgm:t>
    </dgm:pt>
    <dgm:pt modelId="{34AEA2F5-6631-40F2-ACBC-74BEB354B4A3}" type="pres">
      <dgm:prSet presAssocID="{7DC456D6-FE51-42E7-955A-94A4E7200443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14FFFBB6-1148-4688-AAC6-8FAC792B034F}" type="pres">
      <dgm:prSet presAssocID="{F312B8BB-0CD9-49B5-9C20-D8AB73B2C82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6632AA-782D-4383-921E-53A031E79060}" type="pres">
      <dgm:prSet presAssocID="{1FD9E6DB-2BCB-4095-9B2D-797479D0083C}" presName="sibTrans" presStyleLbl="sibTrans2D1" presStyleIdx="4" presStyleCnt="5"/>
      <dgm:spPr/>
      <dgm:t>
        <a:bodyPr/>
        <a:lstStyle/>
        <a:p>
          <a:endParaRPr lang="en-US"/>
        </a:p>
      </dgm:t>
    </dgm:pt>
    <dgm:pt modelId="{15DBDCD5-BC6E-476A-ACDD-70EDB21C26D5}" type="pres">
      <dgm:prSet presAssocID="{1FD9E6DB-2BCB-4095-9B2D-797479D0083C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DE8B4A12-91C4-4CD6-A374-C829D5E39FC4}" type="pres">
      <dgm:prSet presAssocID="{C914CF80-46CC-48DC-9C4D-63BAA3A2396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74FD9A-4651-4B57-9D8C-C014CF64A1F1}" type="presOf" srcId="{1FD9E6DB-2BCB-4095-9B2D-797479D0083C}" destId="{15DBDCD5-BC6E-476A-ACDD-70EDB21C26D5}" srcOrd="1" destOrd="0" presId="urn:microsoft.com/office/officeart/2005/8/layout/process1"/>
    <dgm:cxn modelId="{4FF45271-F9A3-48B0-9C64-9BDF1FDA5BA4}" type="presOf" srcId="{1FD9E6DB-2BCB-4095-9B2D-797479D0083C}" destId="{146632AA-782D-4383-921E-53A031E79060}" srcOrd="0" destOrd="0" presId="urn:microsoft.com/office/officeart/2005/8/layout/process1"/>
    <dgm:cxn modelId="{A2551CA1-012D-4C2A-856F-4890A7D7A10B}" type="presOf" srcId="{3B04C547-4D0B-4920-8314-A307B0AFF3A2}" destId="{FCC67A33-6EED-43E9-8107-C224374F93D2}" srcOrd="0" destOrd="0" presId="urn:microsoft.com/office/officeart/2005/8/layout/process1"/>
    <dgm:cxn modelId="{1BCA3AB4-366A-4D57-B068-D5EC71C9E719}" type="presOf" srcId="{C6AFDA6D-0601-42CD-9C84-39FECC9756C1}" destId="{E4B5B2B6-5C1D-4CBB-83ED-9C253F8BA291}" srcOrd="0" destOrd="0" presId="urn:microsoft.com/office/officeart/2005/8/layout/process1"/>
    <dgm:cxn modelId="{273D0D43-248A-415D-90BE-93DBB2D51AAF}" srcId="{C6AFDA6D-0601-42CD-9C84-39FECC9756C1}" destId="{1C8CE875-952B-4CF9-9FF2-1852D3BEE19E}" srcOrd="3" destOrd="0" parTransId="{F982CC85-A133-4088-BA40-551A57DD2346}" sibTransId="{7DC456D6-FE51-42E7-955A-94A4E7200443}"/>
    <dgm:cxn modelId="{4AAB002C-CAC1-4070-9BE8-832AD30283B1}" srcId="{C6AFDA6D-0601-42CD-9C84-39FECC9756C1}" destId="{C914CF80-46CC-48DC-9C4D-63BAA3A2396F}" srcOrd="5" destOrd="0" parTransId="{FF05E166-4D33-489E-808B-BBFC5BD74CBA}" sibTransId="{BA4C0619-338B-4A97-9926-98A9124EEECC}"/>
    <dgm:cxn modelId="{B56C369A-24A1-48EE-A09E-1322DD02EE86}" type="presOf" srcId="{1C8CE875-952B-4CF9-9FF2-1852D3BEE19E}" destId="{81D86D08-1237-4829-AE42-E04E2B8D28B7}" srcOrd="0" destOrd="0" presId="urn:microsoft.com/office/officeart/2005/8/layout/process1"/>
    <dgm:cxn modelId="{C0997F4C-3505-486A-9262-BD8CCC26C7C1}" type="presOf" srcId="{895CB7AB-9D39-4967-A9E2-1C864EC35923}" destId="{5A5480CA-2F4D-44AE-9182-A31B489F6EE3}" srcOrd="0" destOrd="0" presId="urn:microsoft.com/office/officeart/2005/8/layout/process1"/>
    <dgm:cxn modelId="{402B8E5A-B895-4EEC-A47F-C2BB74522355}" type="presOf" srcId="{7DC456D6-FE51-42E7-955A-94A4E7200443}" destId="{34AEA2F5-6631-40F2-ACBC-74BEB354B4A3}" srcOrd="1" destOrd="0" presId="urn:microsoft.com/office/officeart/2005/8/layout/process1"/>
    <dgm:cxn modelId="{44919BCA-C755-4D54-A23F-D0D8540F499F}" type="presOf" srcId="{006924F7-AE70-4F35-BBDC-3AC703F7FE3D}" destId="{3E2EA045-3DCE-446F-AA0F-3176866DB1B7}" srcOrd="1" destOrd="0" presId="urn:microsoft.com/office/officeart/2005/8/layout/process1"/>
    <dgm:cxn modelId="{7FA009B2-AFEF-4BFD-8EB1-490C6B855002}" type="presOf" srcId="{1238351A-73CC-4DE3-AC68-E860E3D8720A}" destId="{72E763AF-BFC3-4F1F-AFDD-B22638C70503}" srcOrd="0" destOrd="0" presId="urn:microsoft.com/office/officeart/2005/8/layout/process1"/>
    <dgm:cxn modelId="{7388B363-BBDF-417B-9A1B-18A976600458}" srcId="{C6AFDA6D-0601-42CD-9C84-39FECC9756C1}" destId="{F312B8BB-0CD9-49B5-9C20-D8AB73B2C82D}" srcOrd="4" destOrd="0" parTransId="{10EE5E05-46F5-4B5D-91A0-2006F70A9EA0}" sibTransId="{1FD9E6DB-2BCB-4095-9B2D-797479D0083C}"/>
    <dgm:cxn modelId="{80C4EEFC-2596-4D7A-97B7-D6154C97E347}" srcId="{C6AFDA6D-0601-42CD-9C84-39FECC9756C1}" destId="{895CB7AB-9D39-4967-A9E2-1C864EC35923}" srcOrd="2" destOrd="0" parTransId="{E1848A7B-5860-4781-8B46-DC5EA4726ADC}" sibTransId="{1238351A-73CC-4DE3-AC68-E860E3D8720A}"/>
    <dgm:cxn modelId="{25E8D145-0A2B-4057-BEA8-671D7B3ED642}" type="presOf" srcId="{19013F2B-4ACE-4713-BCEC-3AADECF88DBC}" destId="{471297B5-D6E3-40A8-A616-D5D3BEEC0A3B}" srcOrd="0" destOrd="0" presId="urn:microsoft.com/office/officeart/2005/8/layout/process1"/>
    <dgm:cxn modelId="{E9F0C2BC-BAFA-4E17-8E94-BB844145540F}" srcId="{C6AFDA6D-0601-42CD-9C84-39FECC9756C1}" destId="{64744CB7-6544-4887-9987-312F64BE71E8}" srcOrd="0" destOrd="0" parTransId="{D8EC8147-5D9D-4F0B-846F-B94656767569}" sibTransId="{3B04C547-4D0B-4920-8314-A307B0AFF3A2}"/>
    <dgm:cxn modelId="{929C0EA8-7E4F-4781-97AB-70B9C22757DE}" type="presOf" srcId="{006924F7-AE70-4F35-BBDC-3AC703F7FE3D}" destId="{0AFDA820-6B57-4CD4-BFFB-D64E16E7CD2E}" srcOrd="0" destOrd="0" presId="urn:microsoft.com/office/officeart/2005/8/layout/process1"/>
    <dgm:cxn modelId="{50E75ADD-3E62-4C47-89E2-4F0972F7DE64}" srcId="{C6AFDA6D-0601-42CD-9C84-39FECC9756C1}" destId="{19013F2B-4ACE-4713-BCEC-3AADECF88DBC}" srcOrd="1" destOrd="0" parTransId="{051E954A-049E-4F3A-B988-4766A5587CC4}" sibTransId="{006924F7-AE70-4F35-BBDC-3AC703F7FE3D}"/>
    <dgm:cxn modelId="{DA8709FB-7FA2-44DB-A3B5-4CE3448337A3}" type="presOf" srcId="{3B04C547-4D0B-4920-8314-A307B0AFF3A2}" destId="{FCE37135-1AD9-47D8-8A7E-40006D476999}" srcOrd="1" destOrd="0" presId="urn:microsoft.com/office/officeart/2005/8/layout/process1"/>
    <dgm:cxn modelId="{A6A67DB4-1502-4201-A865-F6D4FF393066}" type="presOf" srcId="{64744CB7-6544-4887-9987-312F64BE71E8}" destId="{BABCD702-17A6-45CF-B8E3-6087BEBAB3DA}" srcOrd="0" destOrd="0" presId="urn:microsoft.com/office/officeart/2005/8/layout/process1"/>
    <dgm:cxn modelId="{2D75AC8E-1D63-457C-8813-B6CE67065F24}" type="presOf" srcId="{C914CF80-46CC-48DC-9C4D-63BAA3A2396F}" destId="{DE8B4A12-91C4-4CD6-A374-C829D5E39FC4}" srcOrd="0" destOrd="0" presId="urn:microsoft.com/office/officeart/2005/8/layout/process1"/>
    <dgm:cxn modelId="{94FC86E4-C99F-4A9F-98BF-4A0DAAF151F7}" type="presOf" srcId="{7DC456D6-FE51-42E7-955A-94A4E7200443}" destId="{5966E462-644B-45EF-BAA6-8005907B30C6}" srcOrd="0" destOrd="0" presId="urn:microsoft.com/office/officeart/2005/8/layout/process1"/>
    <dgm:cxn modelId="{10560C8D-931D-4D71-9A6A-8112229B564A}" type="presOf" srcId="{1238351A-73CC-4DE3-AC68-E860E3D8720A}" destId="{69BD0072-CFC1-4148-BE52-DF73C041057A}" srcOrd="1" destOrd="0" presId="urn:microsoft.com/office/officeart/2005/8/layout/process1"/>
    <dgm:cxn modelId="{1F6B9E67-6F23-46E8-B943-CB1D27A8A72E}" type="presOf" srcId="{F312B8BB-0CD9-49B5-9C20-D8AB73B2C82D}" destId="{14FFFBB6-1148-4688-AAC6-8FAC792B034F}" srcOrd="0" destOrd="0" presId="urn:microsoft.com/office/officeart/2005/8/layout/process1"/>
    <dgm:cxn modelId="{1FB0E5C7-7429-4BF8-BD52-CB81D6137DD2}" type="presParOf" srcId="{E4B5B2B6-5C1D-4CBB-83ED-9C253F8BA291}" destId="{BABCD702-17A6-45CF-B8E3-6087BEBAB3DA}" srcOrd="0" destOrd="0" presId="urn:microsoft.com/office/officeart/2005/8/layout/process1"/>
    <dgm:cxn modelId="{D527756C-8FC3-49B9-AAFB-6E9F6D2600F7}" type="presParOf" srcId="{E4B5B2B6-5C1D-4CBB-83ED-9C253F8BA291}" destId="{FCC67A33-6EED-43E9-8107-C224374F93D2}" srcOrd="1" destOrd="0" presId="urn:microsoft.com/office/officeart/2005/8/layout/process1"/>
    <dgm:cxn modelId="{4BD6B471-F85F-45FC-B9DE-B7E46A876872}" type="presParOf" srcId="{FCC67A33-6EED-43E9-8107-C224374F93D2}" destId="{FCE37135-1AD9-47D8-8A7E-40006D476999}" srcOrd="0" destOrd="0" presId="urn:microsoft.com/office/officeart/2005/8/layout/process1"/>
    <dgm:cxn modelId="{D84BD054-63CF-4FFB-B8CB-D823CD0C7484}" type="presParOf" srcId="{E4B5B2B6-5C1D-4CBB-83ED-9C253F8BA291}" destId="{471297B5-D6E3-40A8-A616-D5D3BEEC0A3B}" srcOrd="2" destOrd="0" presId="urn:microsoft.com/office/officeart/2005/8/layout/process1"/>
    <dgm:cxn modelId="{67AC5614-FFDD-4C2F-B712-D825A9827288}" type="presParOf" srcId="{E4B5B2B6-5C1D-4CBB-83ED-9C253F8BA291}" destId="{0AFDA820-6B57-4CD4-BFFB-D64E16E7CD2E}" srcOrd="3" destOrd="0" presId="urn:microsoft.com/office/officeart/2005/8/layout/process1"/>
    <dgm:cxn modelId="{1DD0CB98-BBEB-451C-8A6D-A2314DA04AE0}" type="presParOf" srcId="{0AFDA820-6B57-4CD4-BFFB-D64E16E7CD2E}" destId="{3E2EA045-3DCE-446F-AA0F-3176866DB1B7}" srcOrd="0" destOrd="0" presId="urn:microsoft.com/office/officeart/2005/8/layout/process1"/>
    <dgm:cxn modelId="{E4BD9473-5A9B-4CA0-958E-9AD760650166}" type="presParOf" srcId="{E4B5B2B6-5C1D-4CBB-83ED-9C253F8BA291}" destId="{5A5480CA-2F4D-44AE-9182-A31B489F6EE3}" srcOrd="4" destOrd="0" presId="urn:microsoft.com/office/officeart/2005/8/layout/process1"/>
    <dgm:cxn modelId="{A783E21B-82A7-42DB-9254-EBC42E894C54}" type="presParOf" srcId="{E4B5B2B6-5C1D-4CBB-83ED-9C253F8BA291}" destId="{72E763AF-BFC3-4F1F-AFDD-B22638C70503}" srcOrd="5" destOrd="0" presId="urn:microsoft.com/office/officeart/2005/8/layout/process1"/>
    <dgm:cxn modelId="{56574ED8-FBD1-4CC7-9212-13EEE2A59331}" type="presParOf" srcId="{72E763AF-BFC3-4F1F-AFDD-B22638C70503}" destId="{69BD0072-CFC1-4148-BE52-DF73C041057A}" srcOrd="0" destOrd="0" presId="urn:microsoft.com/office/officeart/2005/8/layout/process1"/>
    <dgm:cxn modelId="{9B5D9CA1-F008-45F6-8640-8975E3D3E24B}" type="presParOf" srcId="{E4B5B2B6-5C1D-4CBB-83ED-9C253F8BA291}" destId="{81D86D08-1237-4829-AE42-E04E2B8D28B7}" srcOrd="6" destOrd="0" presId="urn:microsoft.com/office/officeart/2005/8/layout/process1"/>
    <dgm:cxn modelId="{ED9CC81E-7CF5-48C8-AAF3-EC52475DF55B}" type="presParOf" srcId="{E4B5B2B6-5C1D-4CBB-83ED-9C253F8BA291}" destId="{5966E462-644B-45EF-BAA6-8005907B30C6}" srcOrd="7" destOrd="0" presId="urn:microsoft.com/office/officeart/2005/8/layout/process1"/>
    <dgm:cxn modelId="{3F66DA42-AA66-45FC-B8C5-2C1FD82A3D21}" type="presParOf" srcId="{5966E462-644B-45EF-BAA6-8005907B30C6}" destId="{34AEA2F5-6631-40F2-ACBC-74BEB354B4A3}" srcOrd="0" destOrd="0" presId="urn:microsoft.com/office/officeart/2005/8/layout/process1"/>
    <dgm:cxn modelId="{A0BA0745-7071-492E-844E-4A37A6CA4156}" type="presParOf" srcId="{E4B5B2B6-5C1D-4CBB-83ED-9C253F8BA291}" destId="{14FFFBB6-1148-4688-AAC6-8FAC792B034F}" srcOrd="8" destOrd="0" presId="urn:microsoft.com/office/officeart/2005/8/layout/process1"/>
    <dgm:cxn modelId="{B9265923-8515-403B-B90D-86A1DF33DD81}" type="presParOf" srcId="{E4B5B2B6-5C1D-4CBB-83ED-9C253F8BA291}" destId="{146632AA-782D-4383-921E-53A031E79060}" srcOrd="9" destOrd="0" presId="urn:microsoft.com/office/officeart/2005/8/layout/process1"/>
    <dgm:cxn modelId="{4D698B37-214A-4FD5-8E69-65E61270790C}" type="presParOf" srcId="{146632AA-782D-4383-921E-53A031E79060}" destId="{15DBDCD5-BC6E-476A-ACDD-70EDB21C26D5}" srcOrd="0" destOrd="0" presId="urn:microsoft.com/office/officeart/2005/8/layout/process1"/>
    <dgm:cxn modelId="{5D0E3A71-0E07-4B8D-84EA-9166577EF1B0}" type="presParOf" srcId="{E4B5B2B6-5C1D-4CBB-83ED-9C253F8BA291}" destId="{DE8B4A12-91C4-4CD6-A374-C829D5E39FC4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BCD702-17A6-45CF-B8E3-6087BEBAB3DA}">
      <dsp:nvSpPr>
        <dsp:cNvPr id="0" name=""/>
        <dsp:cNvSpPr/>
      </dsp:nvSpPr>
      <dsp:spPr>
        <a:xfrm>
          <a:off x="748" y="1930568"/>
          <a:ext cx="1095025" cy="1168062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First Name</a:t>
          </a:r>
          <a:br>
            <a:rPr lang="en-US" sz="1000" kern="1200" dirty="0" smtClean="0"/>
          </a:br>
          <a:r>
            <a:rPr lang="en-US" sz="1000" kern="1200" dirty="0" smtClean="0"/>
            <a:t>Last Name</a:t>
          </a:r>
          <a:br>
            <a:rPr lang="en-US" sz="1000" kern="1200" dirty="0" smtClean="0"/>
          </a:br>
          <a:r>
            <a:rPr lang="en-US" sz="1000" kern="1200" dirty="0" smtClean="0"/>
            <a:t>Postal Address</a:t>
          </a:r>
          <a:br>
            <a:rPr lang="en-US" sz="1000" kern="1200" dirty="0" smtClean="0"/>
          </a:br>
          <a:endParaRPr lang="en-US" sz="1400" b="1" kern="1200" dirty="0"/>
        </a:p>
      </dsp:txBody>
      <dsp:txXfrm>
        <a:off x="32820" y="1962640"/>
        <a:ext cx="1030881" cy="1103918"/>
      </dsp:txXfrm>
    </dsp:sp>
    <dsp:sp modelId="{FCC67A33-6EED-43E9-8107-C224374F93D2}">
      <dsp:nvSpPr>
        <dsp:cNvPr id="0" name=""/>
        <dsp:cNvSpPr/>
      </dsp:nvSpPr>
      <dsp:spPr>
        <a:xfrm>
          <a:off x="1205276" y="2378816"/>
          <a:ext cx="232145" cy="2715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205276" y="2433129"/>
        <a:ext cx="162502" cy="162940"/>
      </dsp:txXfrm>
    </dsp:sp>
    <dsp:sp modelId="{471297B5-D6E3-40A8-A616-D5D3BEEC0A3B}">
      <dsp:nvSpPr>
        <dsp:cNvPr id="0" name=""/>
        <dsp:cNvSpPr/>
      </dsp:nvSpPr>
      <dsp:spPr>
        <a:xfrm>
          <a:off x="1533783" y="1930568"/>
          <a:ext cx="1228246" cy="11680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1.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Match against multiple sources</a:t>
          </a:r>
          <a:endParaRPr lang="en-US" sz="1300" kern="1200" dirty="0"/>
        </a:p>
      </dsp:txBody>
      <dsp:txXfrm>
        <a:off x="1567994" y="1964779"/>
        <a:ext cx="1159824" cy="1099640"/>
      </dsp:txXfrm>
    </dsp:sp>
    <dsp:sp modelId="{0AFDA820-6B57-4CD4-BFFB-D64E16E7CD2E}">
      <dsp:nvSpPr>
        <dsp:cNvPr id="0" name=""/>
        <dsp:cNvSpPr/>
      </dsp:nvSpPr>
      <dsp:spPr>
        <a:xfrm>
          <a:off x="2871532" y="2378816"/>
          <a:ext cx="232145" cy="2715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871532" y="2433129"/>
        <a:ext cx="162502" cy="162940"/>
      </dsp:txXfrm>
    </dsp:sp>
    <dsp:sp modelId="{5A5480CA-2F4D-44AE-9182-A31B489F6EE3}">
      <dsp:nvSpPr>
        <dsp:cNvPr id="0" name=""/>
        <dsp:cNvSpPr/>
      </dsp:nvSpPr>
      <dsp:spPr>
        <a:xfrm>
          <a:off x="3200040" y="1930568"/>
          <a:ext cx="1095025" cy="11680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2.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Clean using </a:t>
          </a:r>
          <a:r>
            <a:rPr lang="en-US" sz="1300" kern="1200" dirty="0" err="1" smtClean="0"/>
            <a:t>SafeToSend</a:t>
          </a:r>
          <a:r>
            <a:rPr lang="en-US" sz="1300" kern="1200" dirty="0" smtClean="0"/>
            <a:t>™</a:t>
          </a:r>
          <a:endParaRPr lang="en-US" sz="1300" kern="1200" dirty="0"/>
        </a:p>
      </dsp:txBody>
      <dsp:txXfrm>
        <a:off x="3232112" y="1962640"/>
        <a:ext cx="1030881" cy="1103918"/>
      </dsp:txXfrm>
    </dsp:sp>
    <dsp:sp modelId="{72E763AF-BFC3-4F1F-AFDD-B22638C70503}">
      <dsp:nvSpPr>
        <dsp:cNvPr id="0" name=""/>
        <dsp:cNvSpPr/>
      </dsp:nvSpPr>
      <dsp:spPr>
        <a:xfrm>
          <a:off x="4404568" y="2378816"/>
          <a:ext cx="232145" cy="2715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404568" y="2433129"/>
        <a:ext cx="162502" cy="162940"/>
      </dsp:txXfrm>
    </dsp:sp>
    <dsp:sp modelId="{81D86D08-1237-4829-AE42-E04E2B8D28B7}">
      <dsp:nvSpPr>
        <dsp:cNvPr id="0" name=""/>
        <dsp:cNvSpPr/>
      </dsp:nvSpPr>
      <dsp:spPr>
        <a:xfrm>
          <a:off x="4733075" y="1930568"/>
          <a:ext cx="1188529" cy="11680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3.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Send opt-in permission message</a:t>
          </a:r>
          <a:endParaRPr lang="en-US" sz="1300" kern="1200" dirty="0"/>
        </a:p>
      </dsp:txBody>
      <dsp:txXfrm>
        <a:off x="4767286" y="1964779"/>
        <a:ext cx="1120107" cy="1099640"/>
      </dsp:txXfrm>
    </dsp:sp>
    <dsp:sp modelId="{5966E462-644B-45EF-BAA6-8005907B30C6}">
      <dsp:nvSpPr>
        <dsp:cNvPr id="0" name=""/>
        <dsp:cNvSpPr/>
      </dsp:nvSpPr>
      <dsp:spPr>
        <a:xfrm>
          <a:off x="6031108" y="2378816"/>
          <a:ext cx="232145" cy="2715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6031108" y="2433129"/>
        <a:ext cx="162502" cy="162940"/>
      </dsp:txXfrm>
    </dsp:sp>
    <dsp:sp modelId="{14FFFBB6-1148-4688-AAC6-8FAC792B034F}">
      <dsp:nvSpPr>
        <dsp:cNvPr id="0" name=""/>
        <dsp:cNvSpPr/>
      </dsp:nvSpPr>
      <dsp:spPr>
        <a:xfrm>
          <a:off x="6359615" y="1930568"/>
          <a:ext cx="1095025" cy="11680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4.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Clean again using </a:t>
          </a:r>
          <a:r>
            <a:rPr lang="en-US" sz="1300" kern="1200" dirty="0" err="1" smtClean="0"/>
            <a:t>SafeToSend</a:t>
          </a:r>
          <a:r>
            <a:rPr lang="en-US" sz="1300" kern="1200" dirty="0" smtClean="0"/>
            <a:t>™</a:t>
          </a:r>
          <a:endParaRPr lang="en-US" sz="1300" kern="1200" dirty="0"/>
        </a:p>
      </dsp:txBody>
      <dsp:txXfrm>
        <a:off x="6391687" y="1962640"/>
        <a:ext cx="1030881" cy="1103918"/>
      </dsp:txXfrm>
    </dsp:sp>
    <dsp:sp modelId="{146632AA-782D-4383-921E-53A031E79060}">
      <dsp:nvSpPr>
        <dsp:cNvPr id="0" name=""/>
        <dsp:cNvSpPr/>
      </dsp:nvSpPr>
      <dsp:spPr>
        <a:xfrm>
          <a:off x="7564143" y="2378816"/>
          <a:ext cx="232145" cy="2715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7564143" y="2433129"/>
        <a:ext cx="162502" cy="162940"/>
      </dsp:txXfrm>
    </dsp:sp>
    <dsp:sp modelId="{DE8B4A12-91C4-4CD6-A374-C829D5E39FC4}">
      <dsp:nvSpPr>
        <dsp:cNvPr id="0" name=""/>
        <dsp:cNvSpPr/>
      </dsp:nvSpPr>
      <dsp:spPr>
        <a:xfrm>
          <a:off x="7892651" y="1930568"/>
          <a:ext cx="1095025" cy="1168062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First Name</a:t>
          </a:r>
          <a:br>
            <a:rPr lang="en-US" sz="1000" kern="1200" dirty="0" smtClean="0"/>
          </a:br>
          <a:r>
            <a:rPr lang="en-US" sz="1000" kern="1200" dirty="0" smtClean="0"/>
            <a:t>Last name</a:t>
          </a:r>
          <a:br>
            <a:rPr lang="en-US" sz="1000" kern="1200" dirty="0" smtClean="0"/>
          </a:br>
          <a:r>
            <a:rPr lang="en-US" sz="1000" kern="1200" dirty="0" smtClean="0"/>
            <a:t>Postal Address</a:t>
          </a:r>
          <a:br>
            <a:rPr lang="en-US" sz="1000" kern="1200" dirty="0" smtClean="0"/>
          </a:br>
          <a:r>
            <a:rPr lang="en-US" sz="1200" b="1" kern="1200" dirty="0" smtClean="0"/>
            <a:t>Email Address</a:t>
          </a:r>
          <a:endParaRPr lang="en-US" sz="1200" b="1" kern="1200" dirty="0"/>
        </a:p>
      </dsp:txBody>
      <dsp:txXfrm>
        <a:off x="7924723" y="1962640"/>
        <a:ext cx="1030881" cy="11039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C99E-7726-44F9-9944-D16719019BCC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76E5-1930-4EFB-80B6-9AECD53E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296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C99E-7726-44F9-9944-D16719019BCC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76E5-1930-4EFB-80B6-9AECD53E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52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C99E-7726-44F9-9944-D16719019BCC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76E5-1930-4EFB-80B6-9AECD53E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370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C99E-7726-44F9-9944-D16719019BCC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76E5-1930-4EFB-80B6-9AECD53E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53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C99E-7726-44F9-9944-D16719019BCC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76E5-1930-4EFB-80B6-9AECD53E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073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C99E-7726-44F9-9944-D16719019BCC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76E5-1930-4EFB-80B6-9AECD53E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94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C99E-7726-44F9-9944-D16719019BCC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76E5-1930-4EFB-80B6-9AECD53E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539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C99E-7726-44F9-9944-D16719019BCC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76E5-1930-4EFB-80B6-9AECD53E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4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C99E-7726-44F9-9944-D16719019BCC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76E5-1930-4EFB-80B6-9AECD53E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253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C99E-7726-44F9-9944-D16719019BCC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76E5-1930-4EFB-80B6-9AECD53E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1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C99E-7726-44F9-9944-D16719019BCC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76E5-1930-4EFB-80B6-9AECD53E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34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FC99E-7726-44F9-9944-D16719019BCC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576E5-1930-4EFB-80B6-9AECD53E9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211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4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48824611"/>
              </p:ext>
            </p:extLst>
          </p:nvPr>
        </p:nvGraphicFramePr>
        <p:xfrm>
          <a:off x="155575" y="457200"/>
          <a:ext cx="8988425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42457" y="1606034"/>
            <a:ext cx="4953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FreshAddress</a:t>
            </a:r>
            <a:r>
              <a:rPr lang="en-US" b="1" dirty="0" smtClean="0"/>
              <a:t> B2C </a:t>
            </a:r>
            <a:r>
              <a:rPr lang="en-US" b="1" dirty="0" smtClean="0"/>
              <a:t>Email Append</a:t>
            </a:r>
            <a:endParaRPr lang="en-US" b="1" dirty="0"/>
          </a:p>
        </p:txBody>
      </p:sp>
      <p:sp>
        <p:nvSpPr>
          <p:cNvPr id="8" name="AutoShape 4" descr="data:image/jpeg;base64,/9j/4AAQSkZJRgABAQAAAQABAAD/2wCEAAkGBg8NDxAQDw8QEA8QDw8PDxAPEA8QEBQPFBAVFBUQEhQXHCYeFxokGRQSHy8gJCcpLSwsFR4xNTAqNSYrLCkBCQoKDgwOFw8PFykcHBw1KSkuKikpKS0sLCkpNSkpKS0uNjUsNDUpKikpLCkpLikpKSkpKSkpLiksKSkqKSkpLP/AABEIAL8A8AMBIgACEQEDEQH/xAAbAAEAAgMBAQAAAAAAAAAAAAAAAwUBAgQGB//EAEAQAAIBAQUEBAwEBAcBAAAAAAECAAMEERIhMQVBUWEGEzJxFCJCUlNygZGTscHRI5KhwiQzYvBDY3OCg7LhFf/EABoBAQEBAQEBAQAAAAAAAAAAAAABAgMFBAb/xAAoEQEBAAIBAwMCBwEAAAAAAAAAAQIRAwQSIQUxURNBIiMyYXHR4RT/2gAMAwEAAhEDEQA/APuMREBERAREQEREBERAREQETEzARExfAzE1LAakDvkL7QorrVpjvdfvA6InJ/8AWs/pqf5hNl2lROlWn+dYHTE0SqraMD3EGbQMxMRAzERAREQEREBERAREQEREBERAREQERNXcKCSbgBeSdAOMDacG0Nt0LNlUcYtyL4zn2Cec2v0reqSlmOCnoavlN6nAc5RompzJOpJJJ5knWXQ9FaemNRsqNIKPOqm8/lH3ldV2vaanarN3Jcg/SciibqsqBXF2r2P9RLfObrTHAe4TKrJFWQFWbhJkLNwIGFpjhOmjaaidl3HtJHukarN1ECwo7aqr2sL+y4/pLGz7Wpvr4p56e+USibgQPTg3zMorLa2p6G8cD9OEuaFcOLx7RwkVJERAREQEREBERAREQEREBERATyfTTaRvSzKbg4x1bvMvyX23GernhulSEW0k6NSW72X5fpLBWKslUQqyRVlRhVkiiFWSBYBVkgEATdVkALN1WZCzcCAAm4WZAm4EDAEkVYVZIBAATqsVTC05wJNRFxvOgBJ7gIFwJma02vAI0IBHum0ikREBERAREQEREBERAREitVqSiheowRF1ZjcIEk8z0mNmLA1KyLUXsi+9uYwjOa2nale2nDRxUaB1qaVXH9I8gc9ZPYdg0qQyUA7zvPMnUyoo1tVkP+IRzanUA9906BYg64qbrUXijBh7eE9A2zkO6VVr2AFbrKJNKoNGTK/ky6MIFd1ZE3CydLWGYU7QopVTkrj+VUPI+SeRm1WylDmIEKrN1EyFm4EABNwIVZIBAATdVhVm4EDIE2AhRFaqlIX1HVBzOfsGpgbqsqeku1xRptRQ/iuLqhHkJd2e8zm2j0nNxWzgruNRu1/tG6eaqm++/Mm+8nMzcx+XLLP7R9bs3YT1V+Qksis3YT1F+Qks5uxERATEzEBETEDMTEzARNKtZUUsxCqBeSxuAHEmebte3qtpJSyXpT0a0MMyP8oH/sYFltXb9OznAoNWuezSQi8c3PkjvlTT2fVtLipamxkG9KYypJ3DeeZk+ztkJSGQvJN7Mc2Y8WO+Wai6VGKVAKJMSFGJiFUb2NwkFqtaUEx1D6q7yeU8ltHaL2hr2OQ7KjQD+988rr/U+PpJr9WXx/b7em6TLnu/afL1yW6ixuWshPC+TOnGeBulzsfbxp3U6pLU9A2pX/yef0nr2PJn2807d/d9PP6dcMe7C7W9t2clVSGUEHUESnPXWTIhq9n8051UH9B8ocjPSHQEG9TmCNLpFUphhP0s8+XkqhQlVespMHTiNQeDDUHlIutA1m1r2UyOatBurqb8r0ccHXf36yOnakrHq6i9TX3KT4j86bb+7WVLtILSnH5zPhtMeV+hnFaLOUJvE5WmtRi51attWkPOPcPvIam3gOzTJ9ZvoJWNInjUZ7666+3azdkhB/QLj7zKyq5Y3kkniTeZu0iaajFtqNp1bF2YbVXVLvFBxVDuCDX36SSwbHqWjMDDT31G07hxPdPW7LsiWcBKYy1LHtM3nH7SW6axx2vlEzMCZnJ9BERAREQERMEwMyu2rtulZQA17VG7FJM3b2bhzMqtodKDVJpWO5jo1ci9F5IPKPPSQWHZYUl2Jeo2bu+bE8z9JU20elWtrBrQbkBvWgv8scC3nn9JbULOEGQEKAJtilTaUGR223JZlxNm57Kb+8yWzHM7yFJA4meTtDs7kveWvzv+XKeT6n1uXTYSYTzl9/h9vR8E5st5XxGlstT1mLObzuG4DgJBhk2CME/EZzLO3LK7tfosbMZqeEV0xhk2CMEz9Ne527J2w1A4W8akdV3jms9JeCAyEMh0InjsMt+jlRxUKC80yCWG4cDP0PpXXcmGU4c/ON9v2/x5XW9PjlLyY+KtznODaGzEqqQyg7/bxHAzsLTGKfrnibUJr1KHi1w1ajoKgF9VB/V54/WYr2QFQ9Ng6HMMuYl1VpBpT1bDUs7GpQIBOb02F9J/WG48xDNkqucQtjqP2UY+w3e+Xlh2lTtF6gdVWUXvSIF93nKfKE6M98vcnYo6WwajdplQd+I+4Sxs2xqNPMqajcX09i6e+doE3Ak3WphIa/38oq11o03qt2UUnvN2QHtmXdUUu7BEGrH5DieU8j0g24bT4iArRW8qDqxu7TfaJNmWWn0ag16qTvVT+kkkVm7CeovyElmWyIiAgxEDEw2h7ptNX0MDxnRmzA2ekRrgHtluG3bxqN8reizfw9L1BLivSD8m3EfI8RNJYixRinOahU4WybdwYcVm2OVhOtQg3g5yZa4YjFTQkkC8qL5xY5vRfxl9ZfnM5YzL3m1mVnsr9qUQK1QAAC/IDLcJy9XLTadP8Z+/6CcvVT8Vz8P5uX81+g4+T8EcvVx1c6uqjq5x+i6fUd2xaainUZkViGF2IA7p0m05EKqqDrhF0isAuo1e9ZFjn630/jk4MfHl4fVZ28lTYoxSHHMdZPQfLtPimMOO8D2ncP74SOipqZi8J529vV5c/dOwXKLhkJGpFLZqIW3Jd6C0fsliVvMrcZFsUjXqLR+yVtstdRmILtdwvN0SbLlp6GraKdPtuq8ibz7hnK21dJUXKkhY+c+S/l1P6SiaRNNzFzudb2631K5vqOW4DRR3DdOMqWyGpyHecpK0v+i2xsVRK1UXIDfTU6sdznkJreoxJcq9vQW5VHBQPcJJMCZnB9RERAREQE1fQzaavoYHjOjDfgU/UEvMc8/0ab8Cn6ol1jmhvVRXGFheP1B4jgZXVsVLtG9N1Thyfh3zuxzBYHXSEs25Mcks7+OnrL85yV7M1LxqYLJqaepXmnEcvdNaVpBuZTfneO8SuV8Le3Ur6jd/0kHUTtp2mnWAbEFe7xg2WfESTqV9In5hPE5ejyudun348/iK/qY6mWHUr6RPzCOpT0ifmEx/x5/DX10FNcNCr3r9JX451bQtyBerpnFeQXbd3CVL2jMKoxOdFHzJ3DnPY4MLx8cxr4uTLuy3HTUrhReT3byTwA3mS0LMX8apkN1P6vxPL5zWyWTAcTnFU4+So4IPrqZ1452SYpcUM+UixzDPlDaqB/i1/wBC0fslXae0ZZ2ZcVtUf5Ff9s3bYqliWc9yr9TErnnLVC03s9hqVjdTQnnoo720E9HR2XRTRMR4ucX6aTsHDdwGQ90vczOP5Vdg6PJTuaqRUbco/ljv875S6oi9vfNAJx7c2kLLQa4/i1FK0xvAuzczPmt+MY9OugmZFZewnqL/ANRJZlsgxEBERAxMNoZmYbQwPCdHW/Bp+qJcYpR9H2/BT1RLbFNibHGKQ4oxSibFOK12G8l6ZCvvHkv63A85PimgcvfguAGrnsju4mRNK9LReSpBVx2lOo58xzm/WTotNhpuLsw4N4q+Xf8AblKyq70sqgPJ1F6n7S7cssbPZ2Y5jrJw+HJ51/deTOihZnrZtelPho7cuQhmS1ujtVOGnoO1UPZXkPOMs7NZlpC5dTmzHNmPEmaLQUD8O5D5vkN38DzmVq53EYWGqnXvHESO0x06MUYpFimMUrSbFMM2UixQzZQOXZxvty/6Ff8AbLVhnKfZjDw1SdOor/tnfX2rRQm9ieSgmZS3TpAkip/e6UtbpFd/Lp+1zf8AoJU2zadatk7nD5o8VfcJZjWLnIv9odIaVAEU7qtTl/LU8SfK7hPI221PWZnqMWY33k92g4CZabWGxNaKqUl1c3HkN5903JI5XK5Pqdm7CeovyElmqLcABuF02nF9JExMwEREBNW0M2mraGB882Cfwk9US2xSl2G34SeqJa4p0EuKatUA1/vukaksblF538AOLHdJAQmYOJ/POg5IPrIM9XfnUyG6mO0fWO4cps1S/kBkANAOUhLRil0JcUYpFijFA3CqNAAeQAm2KRYoxQJcUyWDC5swNCMmXmp+khxRigbsSmua7nHyYbjM4pqlUjT2jcRwIjq786ftpn9h+kg3xTBaRCpf8juI5GGaUc1hP8X/AMFf9s5bT2jOjZx/i/8AgrftnPae0Yjlm5mkbTus+zK1XsU2PO64e8y5sPQxjnWe4eamvtaXcc+215iz2R6zBKalmO4fMncJ7vo90eWyLia5qzC5m3AeavL5yxsWz6VBcNNAo38TzJ3zpmLlt1xw0RETLoREQEREBMMJmIHzLZTdWCjZMhKMDxU3S2RLxiY4U3Hym9Ubu+dnSHoy5qG02ZQznOpSOQZvPXdfy3zzdW12gMespVg28NTf7fKa2LlqwuwqMK8B8yd5mmKVHhtT0dT4b/aPDqnoqnw3+0uxb4oxSo8NqejqfDf7THh1T0dT4b/aNi4xRilR4dU9HU+G/wBo8NqejqfDf7RsW+KMUqPDqnoqnw3+0eHVPRVPhv8AaNi3xRilR4dU9FU+G/2mPDqnoqnw3+0bFxijFKfw6p6Kp8N/tHh1T0VT4b/aNi8NRX7eTbqg17mG8SKtemTb9CM1PcfpKjw6p6Op8N/tOiyJa7R4lOg5VtTUVkpjnefpGx29GaXW205XqlF8X+4gAfofdPZUtmUUN4prfxuznJ0f2Etiplb8VRyGqvxN2QHIbpazNo1C3TMzEgREQEREBERAREQEREDF0XTMQMXRdMxAxdF0zEDF0XTMQMXTN0RAXRdEQF0XREBdMXTMQEREBERAREQEREBERA//2Q=="/>
          <p:cNvSpPr>
            <a:spLocks noChangeAspect="1" noChangeArrowheads="1"/>
          </p:cNvSpPr>
          <p:nvPr/>
        </p:nvSpPr>
        <p:spPr bwMode="auto">
          <a:xfrm>
            <a:off x="155575" y="-868363"/>
            <a:ext cx="2286000" cy="181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6" descr="data:image/jpeg;base64,/9j/4AAQSkZJRgABAQAAAQABAAD/2wCEAAkGBg8NDxAQDw8QEA8QDw8PDxAPEA8QEBQPFBAVFBUQEhQXHCYeFxokGRQSHy8gJCcpLSwsFR4xNTAqNSYrLCkBCQoKDgwOFw8PFykcHBw1KSkuKikpKS0sLCkpNSkpKS0uNjUsNDUpKikpLCkpLikpKSkpKSkpLiksKSkqKSkpLP/AABEIAL8A8AMBIgACEQEDEQH/xAAbAAEAAgMBAQAAAAAAAAAAAAAAAwUBAgQGB//EAEAQAAIBAQUEBAwEBAcBAAAAAAECAAMEERIhMQVBUWEGEzJxFCJCUlNygZGTscHRI5KhwiQzYvBDY3OCg7LhFf/EABoBAQEBAQEBAQAAAAAAAAAAAAABAgMFBAb/xAAoEQEBAAIBAwMCBwEAAAAAAAAAAQIRAwQSIQUxURNBIiMyYXHR4RT/2gAMAwEAAhEDEQA/APuMREBERAREQEREBERAREQETEzARExfAzE1LAakDvkL7QorrVpjvdfvA6InJ/8AWs/pqf5hNl2lROlWn+dYHTE0SqraMD3EGbQMxMRAzERAREQEREBERAREQEREBERAREQERNXcKCSbgBeSdAOMDacG0Nt0LNlUcYtyL4zn2Cec2v0reqSlmOCnoavlN6nAc5RompzJOpJJJ5knWXQ9FaemNRsqNIKPOqm8/lH3ldV2vaanarN3Jcg/SciibqsqBXF2r2P9RLfObrTHAe4TKrJFWQFWbhJkLNwIGFpjhOmjaaidl3HtJHukarN1ECwo7aqr2sL+y4/pLGz7Wpvr4p56e+USibgQPTg3zMorLa2p6G8cD9OEuaFcOLx7RwkVJERAREQEREBERAREQEREBERATyfTTaRvSzKbg4x1bvMvyX23GernhulSEW0k6NSW72X5fpLBWKslUQqyRVlRhVkiiFWSBYBVkgEATdVkALN1WZCzcCAAm4WZAm4EDAEkVYVZIBAATqsVTC05wJNRFxvOgBJ7gIFwJma02vAI0IBHum0ikREBERAREQEREBERAREitVqSiheowRF1ZjcIEk8z0mNmLA1KyLUXsi+9uYwjOa2nale2nDRxUaB1qaVXH9I8gc9ZPYdg0qQyUA7zvPMnUyoo1tVkP+IRzanUA9906BYg64qbrUXijBh7eE9A2zkO6VVr2AFbrKJNKoNGTK/ky6MIFd1ZE3CydLWGYU7QopVTkrj+VUPI+SeRm1WylDmIEKrN1EyFm4EABNwIVZIBAATdVhVm4EDIE2AhRFaqlIX1HVBzOfsGpgbqsqeku1xRptRQ/iuLqhHkJd2e8zm2j0nNxWzgruNRu1/tG6eaqm++/Mm+8nMzcx+XLLP7R9bs3YT1V+Qksis3YT1F+Qks5uxERATEzEBETEDMTEzARNKtZUUsxCqBeSxuAHEmebte3qtpJSyXpT0a0MMyP8oH/sYFltXb9OznAoNWuezSQi8c3PkjvlTT2fVtLipamxkG9KYypJ3DeeZk+ztkJSGQvJN7Mc2Y8WO+Wai6VGKVAKJMSFGJiFUb2NwkFqtaUEx1D6q7yeU8ltHaL2hr2OQ7KjQD+988rr/U+PpJr9WXx/b7em6TLnu/afL1yW6ixuWshPC+TOnGeBulzsfbxp3U6pLU9A2pX/yef0nr2PJn2807d/d9PP6dcMe7C7W9t2clVSGUEHUESnPXWTIhq9n8051UH9B8ocjPSHQEG9TmCNLpFUphhP0s8+XkqhQlVespMHTiNQeDDUHlIutA1m1r2UyOatBurqb8r0ccHXf36yOnakrHq6i9TX3KT4j86bb+7WVLtILSnH5zPhtMeV+hnFaLOUJvE5WmtRi51attWkPOPcPvIam3gOzTJ9ZvoJWNInjUZ7666+3azdkhB/QLj7zKyq5Y3kkniTeZu0iaajFtqNp1bF2YbVXVLvFBxVDuCDX36SSwbHqWjMDDT31G07hxPdPW7LsiWcBKYy1LHtM3nH7SW6axx2vlEzMCZnJ9BERAREQERMEwMyu2rtulZQA17VG7FJM3b2bhzMqtodKDVJpWO5jo1ci9F5IPKPPSQWHZYUl2Jeo2bu+bE8z9JU20elWtrBrQbkBvWgv8scC3nn9JbULOEGQEKAJtilTaUGR223JZlxNm57Kb+8yWzHM7yFJA4meTtDs7kveWvzv+XKeT6n1uXTYSYTzl9/h9vR8E5st5XxGlstT1mLObzuG4DgJBhk2CME/EZzLO3LK7tfosbMZqeEV0xhk2CMEz9Ne527J2w1A4W8akdV3jms9JeCAyEMh0InjsMt+jlRxUKC80yCWG4cDP0PpXXcmGU4c/ON9v2/x5XW9PjlLyY+KtznODaGzEqqQyg7/bxHAzsLTGKfrnibUJr1KHi1w1ajoKgF9VB/V54/WYr2QFQ9Ng6HMMuYl1VpBpT1bDUs7GpQIBOb02F9J/WG48xDNkqucQtjqP2UY+w3e+Xlh2lTtF6gdVWUXvSIF93nKfKE6M98vcnYo6WwajdplQd+I+4Sxs2xqNPMqajcX09i6e+doE3Ak3WphIa/38oq11o03qt2UUnvN2QHtmXdUUu7BEGrH5DieU8j0g24bT4iArRW8qDqxu7TfaJNmWWn0ag16qTvVT+kkkVm7CeovyElmWyIiAgxEDEw2h7ptNX0MDxnRmzA2ekRrgHtluG3bxqN8reizfw9L1BLivSD8m3EfI8RNJYixRinOahU4WybdwYcVm2OVhOtQg3g5yZa4YjFTQkkC8qL5xY5vRfxl9ZfnM5YzL3m1mVnsr9qUQK1QAAC/IDLcJy9XLTadP8Z+/6CcvVT8Vz8P5uX81+g4+T8EcvVx1c6uqjq5x+i6fUd2xaainUZkViGF2IA7p0m05EKqqDrhF0isAuo1e9ZFjn630/jk4MfHl4fVZ28lTYoxSHHMdZPQfLtPimMOO8D2ncP74SOipqZi8J529vV5c/dOwXKLhkJGpFLZqIW3Jd6C0fsliVvMrcZFsUjXqLR+yVtstdRmILtdwvN0SbLlp6GraKdPtuq8ibz7hnK21dJUXKkhY+c+S/l1P6SiaRNNzFzudb2631K5vqOW4DRR3DdOMqWyGpyHecpK0v+i2xsVRK1UXIDfTU6sdznkJreoxJcq9vQW5VHBQPcJJMCZnB9RERAREQE1fQzaavoYHjOjDfgU/UEvMc8/0ab8Cn6ol1jmhvVRXGFheP1B4jgZXVsVLtG9N1Thyfh3zuxzBYHXSEs25Mcks7+OnrL85yV7M1LxqYLJqaepXmnEcvdNaVpBuZTfneO8SuV8Le3Ur6jd/0kHUTtp2mnWAbEFe7xg2WfESTqV9In5hPE5ejyudun348/iK/qY6mWHUr6RPzCOpT0ifmEx/x5/DX10FNcNCr3r9JX451bQtyBerpnFeQXbd3CVL2jMKoxOdFHzJ3DnPY4MLx8cxr4uTLuy3HTUrhReT3byTwA3mS0LMX8apkN1P6vxPL5zWyWTAcTnFU4+So4IPrqZ1452SYpcUM+UixzDPlDaqB/i1/wBC0fslXae0ZZ2ZcVtUf5Ff9s3bYqliWc9yr9TErnnLVC03s9hqVjdTQnnoo720E9HR2XRTRMR4ucX6aTsHDdwGQ90vczOP5Vdg6PJTuaqRUbco/ljv875S6oi9vfNAJx7c2kLLQa4/i1FK0xvAuzczPmt+MY9OugmZFZewnqL/ANRJZlsgxEBERAxMNoZmYbQwPCdHW/Bp+qJcYpR9H2/BT1RLbFNibHGKQ4oxSibFOK12G8l6ZCvvHkv63A85PimgcvfguAGrnsju4mRNK9LReSpBVx2lOo58xzm/WTotNhpuLsw4N4q+Xf8AblKyq70sqgPJ1F6n7S7cssbPZ2Y5jrJw+HJ51/deTOihZnrZtelPho7cuQhmS1ujtVOGnoO1UPZXkPOMs7NZlpC5dTmzHNmPEmaLQUD8O5D5vkN38DzmVq53EYWGqnXvHESO0x06MUYpFimMUrSbFMM2UixQzZQOXZxvty/6Ff8AbLVhnKfZjDw1SdOor/tnfX2rRQm9ieSgmZS3TpAkip/e6UtbpFd/Lp+1zf8AoJU2zadatk7nD5o8VfcJZjWLnIv9odIaVAEU7qtTl/LU8SfK7hPI221PWZnqMWY33k92g4CZabWGxNaKqUl1c3HkN5903JI5XK5Pqdm7CeovyElmqLcABuF02nF9JExMwEREBNW0M2mraGB882Cfwk9US2xSl2G34SeqJa4p0EuKatUA1/vukaksblF538AOLHdJAQmYOJ/POg5IPrIM9XfnUyG6mO0fWO4cps1S/kBkANAOUhLRil0JcUYpFijFA3CqNAAeQAm2KRYoxQJcUyWDC5swNCMmXmp+khxRigbsSmua7nHyYbjM4pqlUjT2jcRwIjq786ftpn9h+kg3xTBaRCpf8juI5GGaUc1hP8X/AMFf9s5bT2jOjZx/i/8AgrftnPae0Yjlm5mkbTus+zK1XsU2PO64e8y5sPQxjnWe4eamvtaXcc+215iz2R6zBKalmO4fMncJ7vo90eWyLia5qzC5m3AeavL5yxsWz6VBcNNAo38TzJ3zpmLlt1xw0RETLoREQEREBMMJmIHzLZTdWCjZMhKMDxU3S2RLxiY4U3Hym9Ubu+dnSHoy5qG02ZQznOpSOQZvPXdfy3zzdW12gMespVg28NTf7fKa2LlqwuwqMK8B8yd5mmKVHhtT0dT4b/aPDqnoqnw3+0uxb4oxSo8NqejqfDf7THh1T0dT4b/aNi4xRilR4dU9HU+G/wBo8NqejqfDf7RsW+KMUqPDqnoqnw3+0eHVPRVPhv8AaNi3xRilR4dU9FU+G/2mPDqnoqnw3+0bFxijFKfw6p6Kp8N/tHh1T0VT4b/aNi8NRX7eTbqg17mG8SKtemTb9CM1PcfpKjw6p6Op8N/tOiyJa7R4lOg5VtTUVkpjnefpGx29GaXW205XqlF8X+4gAfofdPZUtmUUN4prfxuznJ0f2Etiplb8VRyGqvxN2QHIbpazNo1C3TMzEgREQEREBERAREQEREDF0XTMQMXRdMxAxdF0zEDF0XTMQMXTN0RAXRdEQF0XREBdMXTMQEREBERAREQEREBERA//2Q=="/>
          <p:cNvSpPr>
            <a:spLocks noChangeAspect="1" noChangeArrowheads="1"/>
          </p:cNvSpPr>
          <p:nvPr/>
        </p:nvSpPr>
        <p:spPr bwMode="auto">
          <a:xfrm>
            <a:off x="307975" y="-715963"/>
            <a:ext cx="2286000" cy="181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918" y="3751796"/>
            <a:ext cx="1151633" cy="916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 descr="https://encrypted-tbn0.gstatic.com/images?q=tbn:ANd9GcQLqigE_INJNcPtCKZKnGxd8flWeO_wQE76Ep1UOKV8UFI3F_1Q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68" y="3685648"/>
            <a:ext cx="1350732" cy="1048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11" descr="data:image/jpeg;base64,/9j/4AAQSkZJRgABAQAAAQABAAD/2wCEAAkGBhAQEBAQDRANDw4QEhEPEA4QDg8NDxYQFBUWFhUQFRUYHiceGCUjGRQUHy8gIycpOCwsFR4xNTAqNSYrLCkBCQoKDgwOGA8PFywkHSUpLCkpKTUpLSkpLSkuNSkpKTUrKSkpKSk1LSksKSkpKTUpKSw1MCwsLCkpKSosKSwqKv/AABEIAMcA/gMBIgACEQEDEQH/xAAbAAACAwEBAQAAAAAAAAAAAAAAAQQFBgMCB//EAEoQAAECAwEHDwkHBAIDAQAAAAEAAgMEERIFBiExQVFTBxYXMjRSYXFykZKxstHSExQiM3OTocHCFSMkQmKBglSis/CD4aPT8WP/xAAaAQEBAAMBAQAAAAAAAAAAAAAAAQIEBQMG/8QALhEBAAIBAgIIBQUBAAAAAAAAAAECEQMhBHESMTJBUZGx0RMiYYGhBRRScpLh/9oADAMBAAIRAxEAPwD6dfXfQ+UMNkJjHPeC4l9S0NrQCgIrly5FQbIU1vJboRPGumqJ6+F7L6ipd6dzpOYhWYkFhjQ9sauq5pxOx/t+yggbIU1vJboRPGjZCmt5LdCJ41q9akloGc7u9GtSS0DOd3egymyFNbyW6ETxo2QpreS3QieNavWpJaBnO7vRrUktAznd3oMpshTW8luhE8aNkKa3kt0InjWr1qSWgZzu70a1JLQM53d6DKbIU1vJboRPGjZCmt5LdCJ41q9akloGc7u9GtSS0DOd3egymyFNbyW6ETxo2QpreS3QieNarWpJaBnO7vS1qyWgZzu70GW2QpreS3QieNGyFNbyW6ETxrUa1ZPQM53d6Na0noGc7u9Bl9kKa3kt0InjRshTW8luhE8a0+taT0DOd3elrWk9Aznd3oMzshTW8luhE8aNkKa3kt0InjWl1ryegZzu70ta8poGc7u9Bm9kKa3kt0InjRshTW8luhE8a0etiU0DOd3elrYlNAznd3oM7shTW8luhE8aNkKa3kt0InjWh1symgZ/d3o1symhZ/d3oM9shTW8luhE8aNkKa3kt0InjWg1tSmhZ/d3pa2pXQs+KIoNkKa3kt0InjRshTW8luhE8avtbUroWfFGtuV0LPigodkKa3kt0InjRshTW8luhE8avdbcroWfFLW5K6FvxQUeyFNbyW6ETxo2QpreS3QieNXetyW0LfilrdltCz4oKXZCmtHLdCJ41tbi3SEzAhxg2zbBq2taOaS04eML55fJDgNfYgMa0swOcCcLt7+y2d5O4oXHF/yORWe1RPXwvZfUV0lJV8KVlZ2X28Nrmxm5HQ7bsJ6j+xyLnqievhey+orS3pNBkYAIBBa8EHCKW3YEE+RnWTENsSGcDsmUOytPEvRWVtuubMEiplIpwjHZ4uEfEcWDWhwe0OYQ4EAtIwgg4lR4qlVJFVA6oqlVCB1SSqhA0VSqhA6pJIqgaKpVQgaSSKoHVFUqoQNJJFUDRVJCB1SSRVA6oqlVIlEDnUVNd26vkm2WYYz8DQMJGS1Tq4VLuldBsFhe/ia3KXZGhVt7Eg6PGM1MYThMMHFUYLQGYYhzoqhvjuSZdssH+tiNiPiYa4ato39uuq2N5O4oXHF/yOVHqjbeX5MTrary8ncULji/5HIM9qievhey+orTXobigcTu25ZnVE9fC9l9RWmvQ3FA4ndtyDrdCTZGa+HEFWurhyg5HDiVBca6T5KKZaZP3RNWPyNricOA5cx/daV+M8ZVddm5TZiHTAIjalj8xzHgKC5iw8oXGqz17N3XMd5pNVa5psQ3OyHRk9R/bMtLGh5RiyqjkhJFVA6oSRVA0kkVQOqKpIQOqSSKoHVCSEQ0kqoqgdUJIqgaSVUIHVCSEDquEzMNY1z3mjWipK9veACSQAMJJwAAZVk5+cfORRChVEIGoJ+MR3yHegIbXz0a06rYDMmYb3jOU/8AS19zWgGgAADaADAABTAoEpKthMDGYhzk5SVPuftjyT1hBl9Ubby/JidbVeXk7ihccX/I5UeqNt5fkxOtiu7yNxQuVF/yORWf1RPXwvZfUVpr0NxQOJ3bcszqievhey+orTXobigcTu25BKfjPGV5qnExnjK8oiovguL5ZtuGPvmjpN3vHmXS9e+Lyn3Ewfvm4GudgLwMh/UPjzqzqs/fDcUn7+BURG+k9rcBNPzt4R/uHGVqI0KmEYlyVfe1fEJhvk4pAjtHEHt3w4c4/fis40KnEg8JJVQiHVCVUIGlVKqEDqhJCBpVRVJA0JVQgaKpVSQNFUkKBoQAs1fDdypMCAa/le4YSTo2/PmVHG7d1nR3iBL1La0JH53ZuIK2uXc1sBlBhecL3ZzmHAFHuLckQW2n08q4Yf0jej5qzqgdVJudtzyT1hRKqXc3bnknrCDMao23luTF62K7vI3FC5UX/I5UuqPt5bkxetiuryNxQuVF/wAjkVn9UT18L2X1FaW9DcUDid23LNaonr4XsvqK0t6G4oHE7tuQSYmM8ZXmqcTbHjPWvNVECKpVRVBmru3HMN3nEvVtDacG4C079vzV9e9fA2ZbYiUEdo9JuIOG/b8xkXZZa7NyXQHCPL1a0G16ONjs44P9xKq2MaFZ4lzUa9++Bs02w+jYzR6Tcjhv292RTI0GzxZ0HhFUkkQ0JIqoHVFUqpIGhJFUDqiqSSCLda6jJaE6NEDi1tBRoBcS4gCleNFzLqwpmGIkF1RiIOBzXb1wyFVN/R/Bv4Xw+0qBlzJiUhwZyTJc18KG+NDOHG0E1GVtSeFq0NbibaWrjGa4zPj3vC+pNb47n0Cq9NCq7gXdhTbLTDZe2luET6TTn4RwqPfDd/ydYUE/efmcPyDMOHqW7S0XiLVnZ7RMTGYc74rvWKwYJ9PE94/L+kcPVx4uVwrj2KRYo9M7Vp/KM54epcbh3HxRoo4WNPbPy51f1WanVKqVUVUDqpdzNueSesKGpdzNueSesIM3qj7eW5MXrYrq8fcUPlRe25UuqPt5bkxetiubx9xQ+VF7blVUGqJ6+F7L6itLefuKBxO7blmtUT18L2X1FaW8/cUDid23IO8XbO4z1rxVeou2dxnrXiqiGkiqVUDqkRXAcIOAjGEJVQZe61yXS7hGly4MBrgxsPd/8WkvfvibMtsRKNjgYW5HDfN7l7cK4DhBwEZKLL3XuM6CfKwLQYDawE2mHODm6lVbOPAs4RtepcVAvevpEakKYIbGxB2ANf3Hgy5Myt48rlbzdyCPVFUklENFUqoQOqEkqoGhKqEGev8AD+DPtIfzU658exLS2UeRhA9BqgaoLaSja5YzBT+Lz8lJBpAlx/8AmzsBcjirY1rTHdEerV1JxaeSquxe65rvO7mksiCpdDZgrXGWDrblyZjEvXdDjxD5YjyrcIhGvpHK7DjpmV/BmS01H7jIVAu5e82Y+/lT5OZbhNDZtEYqkYnZnc+ceOjrTSelT719vqxraa718mhqhZy4V8xe7yE393MNNmpFkOOYjIevJmWiXY0tWurXpVbVbRaMwKoSQvRkKqZcvbnknrChVUy5W3PJPWFYGd1R9tLcmL1sVzePuKHyonbKptUfbS3Ji9bFc3jbih8qJ2yqqg1RPXwvZfUVpbz9xQOJ3bcs1qievhey+orS3n7igcT+25B1i7Z3GeteE4x9J3GeteKqIdUVSqlVA6oqlVKqB1QUqrnGjtY0ueQ1oxk4kFDdi4FKxIAwY3Qxk4W9yk3BvvLKQ5olzcTYuNw4HZ+PrUC6N8PlKtZVsP4u4+5c5C48SZ9JosMyxCMBOYDKrlW/b5OIA5pa4HCHNOAjjCXmzM3xKx7bmTEEFsExWjGSyIRU58BUaM2e38175/eqL6/J5hSUZ8JzmPHkwHNcQRaiNaaHJgJWNkrnT0SGyI2biAPFoAxo1UrtiZ8g/wAs6OWVbW3Ec5u2FMBOeinwnlslL0JBozEaZCuF+oTjU652r4/WWnrz832cBcm6OScd76N3J/Zl0v6v/wAsXwrn5y/fv6bkecv37+m5cv8Ac/W3+mv8Tn5u7bm3UyTbfeP8K9tkLrDFNM6Z8Ciiafv39NylQbouxOc6ue0V604rxm3+pWNT6z5uE/cO6UdoZHjwojAbQaXmlqhFcDMxKv5ptmHCacbQG8wAVeJl2+f0ih0YnGSeMkr0nViYnrzPjOWWYdrS9w45aag0KjW0W15RbDHLrda48KdbXBDmGjA/ON67OOrrr7lXwRID/NroVa5tA2McODJaOUfq51NbFINQaEZV1m5aFOM8nGFIg2jxtgc4+YW1p6sxbpV2t+J5vStpzmOv1W9UqrISd0o0g8QJsF0A+riCpo3O3OM7cYycOshRWuaHMIc1wqHA1BGcFdnR166sbdcdceDbpeLPdVMuV6w8k9YUKqmXJ9YeSesLYhmoNUfbS3FF62K4vG3EzlRO2VT6o+2luKL1sVveNuJnLidoqqodUT18L2X1FaW8/cUHif23LNaonr4XsvqK0l524oPE/tuQe422dyj1rxVeox9J3KPWudVEOqKpVSqgdUVSqq66t2WwRQelFOJmbhdmQSJ+6MOC21EPJaMLnHMAsdP3QjTTwKONTSHBZU4eLKeFTJK5UxPRC7JWjorsDGjetz8Q/dbm49wIMq37sWohFHRXYXngGYcAVGduJeTZpEnMJxiADVo5ZGPiGDjWlcA0ZABgAxADMF1mplrcGN2bvVZEilxqebIivcSNXFiXEhFUVURRX4D8JE5UPthQHH8HLcTOw5WF+R/CP5UPtBVsU/g5bkw+wVwf1Htz/WPVp6/ankiVRaXi0i0uG03u0iq8WkWkEuXmMh/Y/JSbaq6qVBjVHCF7Ut3SyiUu0nbUe2nbXrlm720W1xtotpkWJiQ47DBmQHA4nYjXIa5DwqlDo9zX0NYso481ey74HqkW1Ml55paYccB8NwphFcGYrYpqzmJzie6fdnFvNbSk4yKwPhODmnLw5iMhVlcn1n8T1hYOYk40g/y0sTElnYXsJqAMzvk7n4djerdWHMG3DP5TaYds04MB713OH4mNT5bbW8PZt6ep0tp61Zqj7aW4ovWxW94242cuJ2iqjVH20txRfoVveLuNnLidorceyh1RPXwvZfUVpLztxQf59tyzeqJ6+F7L6itJeduKD/PtuQOPtncp3WudV7j7d3Kd1rmoh1SXlzwASSABhJOAKrdFjTTjClQQzE+KatFOE5OLGUHm6d26HycD0ohwWgLQBzNGUrrce85zz5ScqK4fJV9I8Lzk4urEry4970KXFR6cXLEIxcDRkU6Ym2sx4TvRj/6Vwr2xjYbQGhrGNFAAA1oCgzN0ScEPAN9l/bMoseZc84cWQZFyUyhkpVRVKqgaKpVSqgpL8z+Edy4fWq2ZP4SW5MPsKwv0P4U+0Z81XTh/Cy3JZ2Fwv1Ht2/rHq0tftTyV9pO0udUVXEajpaRaXO0i0g6Wl6ZEoarjaRaQTw9O2okOJkXS2vaJZ5d7adtR7aLaZHe2i2uFtTZGQL/TebMMYanBUfIcKyrE2nELEZTLkxXmraWoWWuIcAz8SpJmJ5tONNzHO8sTZMJjbbbRxwqfmBytyUximCRN3WfHd5tINNnEYg9HBlIP5Rw5evT3nXvw5Z9cD4pYQ6IRixei3MOtdHQ0LauIrO0T2vZ7UpNto8/ZCv8AnOLZMxGhjyyIXtBtAOIh1aDloaq7vF3G3lxO0qnVHxy3FF+hWt4u428uJ2l9DDeUWqJ6+F7L6itJeduKD/PtuWb1RPXwvZfUVpLztxQf59sorzMbd/Kd1rhHjtYLTjQfEnMF7nItHvAFp1p1G/ucJOQL3JQ4TCIkW1Ei5DZ9BvAwV+KiI8vceJMEOmKwoONsIYHu4XZv941oIMBkNoawNYxuQYBxrgbqMzO5goExNufjwDI0Yv8AtVUqaulkh9LuVeXZ8JSqiqiCqKpVQoCqKpIqgaSSEFFfqfwv/Izqcq66J/Dy3JZ2Ap9+p/DD2repyhXQgOdAlwxrnUa2tBX8gXD4+M3tjwj1aWt2p5Ki0naXvzGLo4nQKXmcXRxfdu7lxujPg1sS82kWk/NYmji+7f3I82iaOJ0HdynRnwTBWkWkebv3kToO7l5e0jbBw4wQmJHoPXS2o9U7SQO9tO2uLAXEBoJccAAxq2ZChyrfKRyHRPysGHDmb35F60pN+XiyiMvctJNY3ysyQ1gwhp+fcocaPHniWwWuZLM2xpj485/SF0k7nRp94ix6w5YH0WjBXgb83c3BrZeXZDaGQ2hrG4A0Yl1uG4T4kb7V/M/8bOnp9Ll6o1yJGFChgQBgO2cduXfq7ldXJ9Z/E/JVroFDaZgdlH5XcferC4z6xMxsmoOMYl2q1isREdTbiIjaFJqj45bii/QrW8XcbeXE7SqtUfHLf830K1vE3G3lxOtZslFqievhey+orSXm7ig/z7RWb1RPXwfZHtFRrlX6RJeCyC2FDcGV9IucCakn5oNq+5RLnEFotOLsRylL7JdvhzFZbZFi6CF03I2RYughdNybI1P2S7fN5il9kO3zeYrL7IsXQQum5GyLF0ELpuTYaj7Idvm8xR9kO3zeYrL7IsbQQuk5GyLG0ELpOTYaj7Idvm8xS+x3b5vMVmNkWNoIXScjZFjaCF0nJsNP9ju3zeYo+x3b5vMVmNkWNoIXScjZFjaCF0nJsNP9ju3zeYo+x3b5vMVmNkWNoIXScjZFjaCF0nJsJ19V60aPADYJY54e11kmxUUIwE4MqpGXDuu0ACFDIAAHpwcQ/kpuyLG0ELpORsixtBC6TlqavCU1LdKZmJedtKLTlCNy7saBh/nA8aX2fdj+mYf5QPGp2yLG0ELpORsixtBC6Tl5fsKfzt5x7MPgR4ygeZXX/pW88L/2I82uv/SN/s8an7IsbQQuk5GyLG0ELpOT9jX+dvx7HwI8ZUk/dGelyzzmAyHbJs1GOlK0o45xzovkPpw+S7rXO+i+F846XtsYzyZfSySa2izHXk/FF8rvTZyT1rk8VToTemcxGPdrakYzHJV2l2lpd0R1lgqcuYDOSvVz7nvjHBgYNs/JxDOVNnLqMgDyMqAYmJz9tQ/M/AfBadNLO9ur15POK98usaYhSbaCkSO4f7XMODKrO4d5EaYImZ80JwtgOBrTJaH5R+nnzKhuHOiXieWfCbHjVq10RxIad8BlPCf2Wk2RY2ghdJy7vDcH1W1I5V923p6XfbyaYXGIxOaBmoU/sd2+bzFZjZFjaCF0nI2RY2ghdJy6uzZaf7Hdvm8xXaTucWPtEg4CMAw4VktkWNoIXScjZFjaCF0nIO+qPjlv+b6FaXibjby4nWsbd6+J855O2xjPJ2qWSTW1TPyVsrxNxt5cTrRVpdO40CZDRHhh9mtk2nMcK48LSD+yr9ZMjone+jeJXqFRRayZHRO99G8SNZMjone+jeJXqEFFrJkdE730bxI1kyOid76N4leoQUWsmR0TvfRvEjWTI6J3vo3iV6hBRayZHRO99G8SNZMjone+jeJXqEFFrJkdE730bxI1kyOid76N4leoQUWsmR0TvfRvEjWTI6J3vo3iV6hBRayZHRO99G8SNZMjone+jeJXqEFFrJkdE730bxI1kyOid76N4leoQUWsmR0TvfRvEjWTI6J3vo3iV6hB8zv7uLAlokoJdhZbMQuq9762XQ6bYmmMrzdG5vlYjXPNmExvpYaE4SacHGp2qe6kWSJxARSeK1D7lVyMjMXTiFkKsKVafTiEYOL9R/Tky5FwOIjpa96YzM42+0NG+97Ryc2xos08StzmejidEHotDcpJ/KOHGcnDsLmanspDhgRQ6NF/NEtvhiuZrWnAFdXHuLBlIYhwG0GNzjhe52+ccv8AtFOXR4fhI0/nvvb8RybGnpdHeetRayZHRO99G8SNZMjone+jeJXqFvPZRayZHRO99G8SNZMjone+jeJXqEFFrJkdE730bxI1kyOid76N4leoQUWsmR0TvfRvEreUlGQmNhwmhjG4A0c/78a7IQCEIQCEIQCEIQCEIQCEIQCEIQCEIQCEIQCEIQCEIQUl8F6kKdfBdGfEaIVoWWEAOa6hIJpUbXGM5VtKyrITGw4TWsY0Ua1ooAEIWEUrFptEbyxisRMy6oQhZsghCEAhCEAhCEAhCEH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19350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3" descr="data:image/jpeg;base64,/9j/4AAQSkZJRgABAQAAAQABAAD/2wCEAAkGBhAQEBAQDRANDw4QEhEPEA4QDg8NDxYQFBUWFhUQFRUYHiceGCUjGRQUHy8gIycpOCwsFR4xNTAqNSYrLCkBCQoKDgwOGA8PFywkHSUpLCkpKTUpLSkpLSkuNSkpKTUrKSkpKSk1LSksKSkpKTUpKSw1MCwsLCkpKSosKSwqKv/AABEIAMcA/gMBIgACEQEDEQH/xAAbAAACAwEBAQAAAAAAAAAAAAAAAQQFBgMCB//EAEoQAAECAwEHDwkHBAIDAQAAAAEAAgMEERIFBiExQVFTBxYXMjRSYXFykZKxstHSExQiM3OTocHCFSMkQmKBglSis/CD4aPT8WP/xAAaAQEBAAMBAQAAAAAAAAAAAAAAAQIEBQMG/8QALhEBAAIBAgIIBQUBAAAAAAAAAAECEQMhBHESMTJBUZGx0RMiYYGhBRRScpLh/9oADAMBAAIRAxEAPwD6dfXfQ+UMNkJjHPeC4l9S0NrQCgIrly5FQbIU1vJboRPGumqJ6+F7L6ipd6dzpOYhWYkFhjQ9sauq5pxOx/t+yggbIU1vJboRPGjZCmt5LdCJ41q9akloGc7u9GtSS0DOd3egymyFNbyW6ETxo2QpreS3QieNavWpJaBnO7vRrUktAznd3oMpshTW8luhE8aNkKa3kt0InjWr1qSWgZzu70a1JLQM53d6DKbIU1vJboRPGjZCmt5LdCJ41q9akloGc7u9GtSS0DOd3egymyFNbyW6ETxo2QpreS3QieNarWpJaBnO7vS1qyWgZzu70GW2QpreS3QieNGyFNbyW6ETxrUa1ZPQM53d6Na0noGc7u9Bl9kKa3kt0InjRshTW8luhE8a0+taT0DOd3elrWk9Aznd3oMzshTW8luhE8aNkKa3kt0InjWl1ryegZzu70ta8poGc7u9Bm9kKa3kt0InjRshTW8luhE8a0etiU0DOd3elrYlNAznd3oM7shTW8luhE8aNkKa3kt0InjWh1symgZ/d3o1symhZ/d3oM9shTW8luhE8aNkKa3kt0InjWg1tSmhZ/d3pa2pXQs+KIoNkKa3kt0InjRshTW8luhE8avtbUroWfFGtuV0LPigodkKa3kt0InjRshTW8luhE8avdbcroWfFLW5K6FvxQUeyFNbyW6ETxo2QpreS3QieNXetyW0LfilrdltCz4oKXZCmtHLdCJ41tbi3SEzAhxg2zbBq2taOaS04eML55fJDgNfYgMa0swOcCcLt7+y2d5O4oXHF/yORWe1RPXwvZfUV0lJV8KVlZ2X28Nrmxm5HQ7bsJ6j+xyLnqievhey+orS3pNBkYAIBBa8EHCKW3YEE+RnWTENsSGcDsmUOytPEvRWVtuubMEiplIpwjHZ4uEfEcWDWhwe0OYQ4EAtIwgg4lR4qlVJFVA6oqlVCB1SSqhA0VSqhA6pJIqgaKpVQgaSSKoHVFUqoQNJJFUDRVJCB1SSRVA6oqlVIlEDnUVNd26vkm2WYYz8DQMJGS1Tq4VLuldBsFhe/ia3KXZGhVt7Eg6PGM1MYThMMHFUYLQGYYhzoqhvjuSZdssH+tiNiPiYa4ato39uuq2N5O4oXHF/yOVHqjbeX5MTrary8ncULji/5HIM9qievhey+orTXobigcTu25ZnVE9fC9l9RWmvQ3FA4ndtyDrdCTZGa+HEFWurhyg5HDiVBca6T5KKZaZP3RNWPyNricOA5cx/daV+M8ZVddm5TZiHTAIjalj8xzHgKC5iw8oXGqz17N3XMd5pNVa5psQ3OyHRk9R/bMtLGh5RiyqjkhJFVA6oSRVA0kkVQOqKpIQOqSSKoHVCSEQ0kqoqgdUJIqgaSVUIHVCSEDquEzMNY1z3mjWipK9veACSQAMJJwAAZVk5+cfORRChVEIGoJ+MR3yHegIbXz0a06rYDMmYb3jOU/8AS19zWgGgAADaADAABTAoEpKthMDGYhzk5SVPuftjyT1hBl9Ubby/JidbVeXk7ihccX/I5UeqNt5fkxOtiu7yNxQuVF/yORWf1RPXwvZfUVpr0NxQOJ3bcszqievhey+orTXobigcTu25BKfjPGV5qnExnjK8oiovguL5ZtuGPvmjpN3vHmXS9e+Lyn3Ewfvm4GudgLwMh/UPjzqzqs/fDcUn7+BURG+k9rcBNPzt4R/uHGVqI0KmEYlyVfe1fEJhvk4pAjtHEHt3w4c4/fis40KnEg8JJVQiHVCVUIGlVKqEDqhJCBpVRVJA0JVQgaKpVSQNFUkKBoQAs1fDdypMCAa/le4YSTo2/PmVHG7d1nR3iBL1La0JH53ZuIK2uXc1sBlBhecL3ZzmHAFHuLckQW2n08q4Yf0jej5qzqgdVJudtzyT1hRKqXc3bnknrCDMao23luTF62K7vI3FC5UX/I5UuqPt5bkxetiuryNxQuVF/wAjkVn9UT18L2X1FaW9DcUDid23LNaonr4XsvqK0t6G4oHE7tuQSYmM8ZXmqcTbHjPWvNVECKpVRVBmru3HMN3nEvVtDacG4C079vzV9e9fA2ZbYiUEdo9JuIOG/b8xkXZZa7NyXQHCPL1a0G16ONjs44P9xKq2MaFZ4lzUa9++Bs02w+jYzR6Tcjhv292RTI0GzxZ0HhFUkkQ0JIqoHVFUqpIGhJFUDqiqSSCLda6jJaE6NEDi1tBRoBcS4gCleNFzLqwpmGIkF1RiIOBzXb1wyFVN/R/Bv4Xw+0qBlzJiUhwZyTJc18KG+NDOHG0E1GVtSeFq0NbibaWrjGa4zPj3vC+pNb47n0Cq9NCq7gXdhTbLTDZe2luET6TTn4RwqPfDd/ydYUE/efmcPyDMOHqW7S0XiLVnZ7RMTGYc74rvWKwYJ9PE94/L+kcPVx4uVwrj2KRYo9M7Vp/KM54epcbh3HxRoo4WNPbPy51f1WanVKqVUVUDqpdzNueSesKGpdzNueSesIM3qj7eW5MXrYrq8fcUPlRe25UuqPt5bkxetiubx9xQ+VF7blVUGqJ6+F7L6itLefuKBxO7blmtUT18L2X1FaW8/cUDid23IO8XbO4z1rxVeou2dxnrXiqiGkiqVUDqkRXAcIOAjGEJVQZe61yXS7hGly4MBrgxsPd/8WkvfvibMtsRKNjgYW5HDfN7l7cK4DhBwEZKLL3XuM6CfKwLQYDawE2mHODm6lVbOPAs4RtepcVAvevpEakKYIbGxB2ANf3Hgy5Myt48rlbzdyCPVFUklENFUqoQOqEkqoGhKqEGev8AD+DPtIfzU658exLS2UeRhA9BqgaoLaSja5YzBT+Lz8lJBpAlx/8AmzsBcjirY1rTHdEerV1JxaeSquxe65rvO7mksiCpdDZgrXGWDrblyZjEvXdDjxD5YjyrcIhGvpHK7DjpmV/BmS01H7jIVAu5e82Y+/lT5OZbhNDZtEYqkYnZnc+ceOjrTSelT719vqxraa718mhqhZy4V8xe7yE393MNNmpFkOOYjIevJmWiXY0tWurXpVbVbRaMwKoSQvRkKqZcvbnknrChVUy5W3PJPWFYGd1R9tLcmL1sVzePuKHyonbKptUfbS3Ji9bFc3jbih8qJ2yqqg1RPXwvZfUVpbz9xQOJ3bcs1qievhey+orS3n7igcT+25B1i7Z3GeteE4x9J3GeteKqIdUVSqlVA6oqlVKqB1QUqrnGjtY0ueQ1oxk4kFDdi4FKxIAwY3Qxk4W9yk3BvvLKQ5olzcTYuNw4HZ+PrUC6N8PlKtZVsP4u4+5c5C48SZ9JosMyxCMBOYDKrlW/b5OIA5pa4HCHNOAjjCXmzM3xKx7bmTEEFsExWjGSyIRU58BUaM2e38175/eqL6/J5hSUZ8JzmPHkwHNcQRaiNaaHJgJWNkrnT0SGyI2biAPFoAxo1UrtiZ8g/wAs6OWVbW3Ec5u2FMBOeinwnlslL0JBozEaZCuF+oTjU652r4/WWnrz832cBcm6OScd76N3J/Zl0v6v/wAsXwrn5y/fv6bkecv37+m5cv8Ac/W3+mv8Tn5u7bm3UyTbfeP8K9tkLrDFNM6Z8Ciiafv39NylQbouxOc6ue0V604rxm3+pWNT6z5uE/cO6UdoZHjwojAbQaXmlqhFcDMxKv5ptmHCacbQG8wAVeJl2+f0ih0YnGSeMkr0nViYnrzPjOWWYdrS9w45aag0KjW0W15RbDHLrda48KdbXBDmGjA/ON67OOrrr7lXwRID/NroVa5tA2McODJaOUfq51NbFINQaEZV1m5aFOM8nGFIg2jxtgc4+YW1p6sxbpV2t+J5vStpzmOv1W9UqrISd0o0g8QJsF0A+riCpo3O3OM7cYycOshRWuaHMIc1wqHA1BGcFdnR166sbdcdceDbpeLPdVMuV6w8k9YUKqmXJ9YeSesLYhmoNUfbS3FF62K4vG3EzlRO2VT6o+2luKL1sVveNuJnLidoqqodUT18L2X1FaW8/cUHif23LNaonr4XsvqK0l524oPE/tuQe422dyj1rxVeox9J3KPWudVEOqKpVSqgdUVSqq66t2WwRQelFOJmbhdmQSJ+6MOC21EPJaMLnHMAsdP3QjTTwKONTSHBZU4eLKeFTJK5UxPRC7JWjorsDGjetz8Q/dbm49wIMq37sWohFHRXYXngGYcAVGduJeTZpEnMJxiADVo5ZGPiGDjWlcA0ZABgAxADMF1mplrcGN2bvVZEilxqebIivcSNXFiXEhFUVURRX4D8JE5UPthQHH8HLcTOw5WF+R/CP5UPtBVsU/g5bkw+wVwf1Htz/WPVp6/ankiVRaXi0i0uG03u0iq8WkWkEuXmMh/Y/JSbaq6qVBjVHCF7Ut3SyiUu0nbUe2nbXrlm720W1xtotpkWJiQ47DBmQHA4nYjXIa5DwqlDo9zX0NYso481ey74HqkW1Ml55paYccB8NwphFcGYrYpqzmJzie6fdnFvNbSk4yKwPhODmnLw5iMhVlcn1n8T1hYOYk40g/y0sTElnYXsJqAMzvk7n4djerdWHMG3DP5TaYds04MB713OH4mNT5bbW8PZt6ep0tp61Zqj7aW4ovWxW94242cuJ2iqjVH20txRfoVveLuNnLidorceyh1RPXwvZfUVpLztxQf59tyzeqJ6+F7L6itJeduKD/PtuQOPtncp3WudV7j7d3Kd1rmoh1SXlzwASSABhJOAKrdFjTTjClQQzE+KatFOE5OLGUHm6d26HycD0ohwWgLQBzNGUrrce85zz5ScqK4fJV9I8Lzk4urEry4970KXFR6cXLEIxcDRkU6Ym2sx4TvRj/6Vwr2xjYbQGhrGNFAAA1oCgzN0ScEPAN9l/bMoseZc84cWQZFyUyhkpVRVKqgaKpVSqgpL8z+Edy4fWq2ZP4SW5MPsKwv0P4U+0Z81XTh/Cy3JZ2Fwv1Ht2/rHq0tftTyV9pO0udUVXEajpaRaXO0i0g6Wl6ZEoarjaRaQTw9O2okOJkXS2vaJZ5d7adtR7aLaZHe2i2uFtTZGQL/TebMMYanBUfIcKyrE2nELEZTLkxXmraWoWWuIcAz8SpJmJ5tONNzHO8sTZMJjbbbRxwqfmBytyUximCRN3WfHd5tINNnEYg9HBlIP5Rw5evT3nXvw5Z9cD4pYQ6IRixei3MOtdHQ0LauIrO0T2vZ7UpNto8/ZCv8AnOLZMxGhjyyIXtBtAOIh1aDloaq7vF3G3lxO0qnVHxy3FF+hWt4u428uJ2l9DDeUWqJ6+F7L6itJeduKD/PtuWb1RPXwvZfUVpLztxQf59sorzMbd/Kd1rhHjtYLTjQfEnMF7nItHvAFp1p1G/ucJOQL3JQ4TCIkW1Ei5DZ9BvAwV+KiI8vceJMEOmKwoONsIYHu4XZv941oIMBkNoawNYxuQYBxrgbqMzO5goExNufjwDI0Yv8AtVUqaulkh9LuVeXZ8JSqiqiCqKpVQoCqKpIqgaSSEFFfqfwv/Izqcq66J/Dy3JZ2Ap9+p/DD2repyhXQgOdAlwxrnUa2tBX8gXD4+M3tjwj1aWt2p5Ki0naXvzGLo4nQKXmcXRxfdu7lxujPg1sS82kWk/NYmji+7f3I82iaOJ0HdynRnwTBWkWkebv3kToO7l5e0jbBw4wQmJHoPXS2o9U7SQO9tO2uLAXEBoJccAAxq2ZChyrfKRyHRPysGHDmb35F60pN+XiyiMvctJNY3ysyQ1gwhp+fcocaPHniWwWuZLM2xpj485/SF0k7nRp94ix6w5YH0WjBXgb83c3BrZeXZDaGQ2hrG4A0Yl1uG4T4kb7V/M/8bOnp9Ll6o1yJGFChgQBgO2cduXfq7ldXJ9Z/E/JVroFDaZgdlH5XcferC4z6xMxsmoOMYl2q1isREdTbiIjaFJqj45bii/QrW8XcbeXE7SqtUfHLf830K1vE3G3lxOtZslFqievhey+orSXm7ig/z7RWb1RPXwfZHtFRrlX6RJeCyC2FDcGV9IucCakn5oNq+5RLnEFotOLsRylL7JdvhzFZbZFi6CF03I2RYughdNybI1P2S7fN5il9kO3zeYrL7IsXQQum5GyLF0ELpuTYaj7Idvm8xR9kO3zeYrL7IsbQQuk5GyLG0ELpOTYaj7Idvm8xS+x3b5vMVmNkWNoIXScjZFjaCF0nJsNP9ju3zeYo+x3b5vMVmNkWNoIXScjZFjaCF0nJsNP9ju3zeYo+x3b5vMVmNkWNoIXScjZFjaCF0nJsJ19V60aPADYJY54e11kmxUUIwE4MqpGXDuu0ACFDIAAHpwcQ/kpuyLG0ELpORsixtBC6TlqavCU1LdKZmJedtKLTlCNy7saBh/nA8aX2fdj+mYf5QPGp2yLG0ELpORsixtBC6Tl5fsKfzt5x7MPgR4ygeZXX/pW88L/2I82uv/SN/s8an7IsbQQuk5GyLG0ELpOT9jX+dvx7HwI8ZUk/dGelyzzmAyHbJs1GOlK0o45xzovkPpw+S7rXO+i+F846XtsYzyZfSySa2izHXk/FF8rvTZyT1rk8VToTemcxGPdrakYzHJV2l2lpd0R1lgqcuYDOSvVz7nvjHBgYNs/JxDOVNnLqMgDyMqAYmJz9tQ/M/AfBadNLO9ur15POK98usaYhSbaCkSO4f7XMODKrO4d5EaYImZ80JwtgOBrTJaH5R+nnzKhuHOiXieWfCbHjVq10RxIad8BlPCf2Wk2RY2ghdJy7vDcH1W1I5V923p6XfbyaYXGIxOaBmoU/sd2+bzFZjZFjaCF0nI2RY2ghdJy6uzZaf7Hdvm8xXaTucWPtEg4CMAw4VktkWNoIXScjZFjaCF0nIO+qPjlv+b6FaXibjby4nWsbd6+J855O2xjPJ2qWSTW1TPyVsrxNxt5cTrRVpdO40CZDRHhh9mtk2nMcK48LSD+yr9ZMjone+jeJXqFRRayZHRO99G8SNZMjone+jeJXqEFFrJkdE730bxI1kyOid76N4leoQUWsmR0TvfRvEjWTI6J3vo3iV6hBRayZHRO99G8SNZMjone+jeJXqEFFrJkdE730bxI1kyOid76N4leoQUWsmR0TvfRvEjWTI6J3vo3iV6hBRayZHRO99G8SNZMjone+jeJXqEFFrJkdE730bxI1kyOid76N4leoQUWsmR0TvfRvEjWTI6J3vo3iV6hB8zv7uLAlokoJdhZbMQuq9762XQ6bYmmMrzdG5vlYjXPNmExvpYaE4SacHGp2qe6kWSJxARSeK1D7lVyMjMXTiFkKsKVafTiEYOL9R/Tky5FwOIjpa96YzM42+0NG+97Ryc2xos08StzmejidEHotDcpJ/KOHGcnDsLmanspDhgRQ6NF/NEtvhiuZrWnAFdXHuLBlIYhwG0GNzjhe52+ccv8AtFOXR4fhI0/nvvb8RybGnpdHeetRayZHRO99G8SNZMjone+jeJXqFvPZRayZHRO99G8SNZMjone+jeJXqEFFrJkdE730bxI1kyOid76N4leoQUWsmR0TvfRvEreUlGQmNhwmhjG4A0c/78a7IQCEIQCEIQCEIQCEIQCEIQCEIQCEIQCEIQCEIQCEIQUl8F6kKdfBdGfEaIVoWWEAOa6hIJpUbXGM5VtKyrITGw4TWsY0Ua1ooAEIWEUrFptEbyxisRMy6oQhZsghCEAhCEAhCEAhCEH/2Q=="/>
          <p:cNvSpPr>
            <a:spLocks noChangeAspect="1" noChangeArrowheads="1"/>
          </p:cNvSpPr>
          <p:nvPr/>
        </p:nvSpPr>
        <p:spPr bwMode="auto">
          <a:xfrm>
            <a:off x="307975" y="-754063"/>
            <a:ext cx="2419350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15" descr="data:image/jpeg;base64,/9j/4AAQSkZJRgABAQAAAQABAAD/2wCEAAkGBhAQEBAQDRANDw4QEhEPEA4QDg8NDxYQFBUWFhUQFRUYHiceGCUjGRQUHy8gIycpOCwsFR4xNTAqNSYrLCkBCQoKDgwOGA8PFywkHSUpLCkpKTUpLSkpLSkuNSkpKTUrKSkpKSk1LSksKSkpKTUpKSw1MCwsLCkpKSosKSwqKv/AABEIAMcA/gMBIgACEQEDEQH/xAAbAAACAwEBAQAAAAAAAAAAAAAAAQQFBgMCB//EAEoQAAECAwEHDwkHBAIDAQAAAAEAAgMEERIFBiExQVFTBxYXMjRSYXFykZKxstHSExQiM3OTocHCFSMkQmKBglSis/CD4aPT8WP/xAAaAQEBAAMBAQAAAAAAAAAAAAAAAQIEBQMG/8QALhEBAAIBAgIIBQUBAAAAAAAAAAECEQMhBHESMTJBUZGx0RMiYYGhBRRScpLh/9oADAMBAAIRAxEAPwD6dfXfQ+UMNkJjHPeC4l9S0NrQCgIrly5FQbIU1vJboRPGumqJ6+F7L6ipd6dzpOYhWYkFhjQ9sauq5pxOx/t+yggbIU1vJboRPGjZCmt5LdCJ41q9akloGc7u9GtSS0DOd3egymyFNbyW6ETxo2QpreS3QieNavWpJaBnO7vRrUktAznd3oMpshTW8luhE8aNkKa3kt0InjWr1qSWgZzu70a1JLQM53d6DKbIU1vJboRPGjZCmt5LdCJ41q9akloGc7u9GtSS0DOd3egymyFNbyW6ETxo2QpreS3QieNarWpJaBnO7vS1qyWgZzu70GW2QpreS3QieNGyFNbyW6ETxrUa1ZPQM53d6Na0noGc7u9Bl9kKa3kt0InjRshTW8luhE8a0+taT0DOd3elrWk9Aznd3oMzshTW8luhE8aNkKa3kt0InjWl1ryegZzu70ta8poGc7u9Bm9kKa3kt0InjRshTW8luhE8a0etiU0DOd3elrYlNAznd3oM7shTW8luhE8aNkKa3kt0InjWh1symgZ/d3o1symhZ/d3oM9shTW8luhE8aNkKa3kt0InjWg1tSmhZ/d3pa2pXQs+KIoNkKa3kt0InjRshTW8luhE8avtbUroWfFGtuV0LPigodkKa3kt0InjRshTW8luhE8avdbcroWfFLW5K6FvxQUeyFNbyW6ETxo2QpreS3QieNXetyW0LfilrdltCz4oKXZCmtHLdCJ41tbi3SEzAhxg2zbBq2taOaS04eML55fJDgNfYgMa0swOcCcLt7+y2d5O4oXHF/yORWe1RPXwvZfUV0lJV8KVlZ2X28Nrmxm5HQ7bsJ6j+xyLnqievhey+orS3pNBkYAIBBa8EHCKW3YEE+RnWTENsSGcDsmUOytPEvRWVtuubMEiplIpwjHZ4uEfEcWDWhwe0OYQ4EAtIwgg4lR4qlVJFVA6oqlVCB1SSqhA0VSqhA6pJIqgaKpVQgaSSKoHVFUqoQNJJFUDRVJCB1SSRVA6oqlVIlEDnUVNd26vkm2WYYz8DQMJGS1Tq4VLuldBsFhe/ia3KXZGhVt7Eg6PGM1MYThMMHFUYLQGYYhzoqhvjuSZdssH+tiNiPiYa4ato39uuq2N5O4oXHF/yOVHqjbeX5MTrary8ncULji/5HIM9qievhey+orTXobigcTu25ZnVE9fC9l9RWmvQ3FA4ndtyDrdCTZGa+HEFWurhyg5HDiVBca6T5KKZaZP3RNWPyNricOA5cx/daV+M8ZVddm5TZiHTAIjalj8xzHgKC5iw8oXGqz17N3XMd5pNVa5psQ3OyHRk9R/bMtLGh5RiyqjkhJFVA6oSRVA0kkVQOqKpIQOqSSKoHVCSEQ0kqoqgdUJIqgaSVUIHVCSEDquEzMNY1z3mjWipK9veACSQAMJJwAAZVk5+cfORRChVEIGoJ+MR3yHegIbXz0a06rYDMmYb3jOU/8AS19zWgGgAADaADAABTAoEpKthMDGYhzk5SVPuftjyT1hBl9Ubby/JidbVeXk7ihccX/I5UeqNt5fkxOtiu7yNxQuVF/yORWf1RPXwvZfUVpr0NxQOJ3bcszqievhey+orTXobigcTu25BKfjPGV5qnExnjK8oiovguL5ZtuGPvmjpN3vHmXS9e+Lyn3Ewfvm4GudgLwMh/UPjzqzqs/fDcUn7+BURG+k9rcBNPzt4R/uHGVqI0KmEYlyVfe1fEJhvk4pAjtHEHt3w4c4/fis40KnEg8JJVQiHVCVUIGlVKqEDqhJCBpVRVJA0JVQgaKpVSQNFUkKBoQAs1fDdypMCAa/le4YSTo2/PmVHG7d1nR3iBL1La0JH53ZuIK2uXc1sBlBhecL3ZzmHAFHuLckQW2n08q4Yf0jej5qzqgdVJudtzyT1hRKqXc3bnknrCDMao23luTF62K7vI3FC5UX/I5UuqPt5bkxetiuryNxQuVF/wAjkVn9UT18L2X1FaW9DcUDid23LNaonr4XsvqK0t6G4oHE7tuQSYmM8ZXmqcTbHjPWvNVECKpVRVBmru3HMN3nEvVtDacG4C079vzV9e9fA2ZbYiUEdo9JuIOG/b8xkXZZa7NyXQHCPL1a0G16ONjs44P9xKq2MaFZ4lzUa9++Bs02w+jYzR6Tcjhv292RTI0GzxZ0HhFUkkQ0JIqoHVFUqpIGhJFUDqiqSSCLda6jJaE6NEDi1tBRoBcS4gCleNFzLqwpmGIkF1RiIOBzXb1wyFVN/R/Bv4Xw+0qBlzJiUhwZyTJc18KG+NDOHG0E1GVtSeFq0NbibaWrjGa4zPj3vC+pNb47n0Cq9NCq7gXdhTbLTDZe2luET6TTn4RwqPfDd/ydYUE/efmcPyDMOHqW7S0XiLVnZ7RMTGYc74rvWKwYJ9PE94/L+kcPVx4uVwrj2KRYo9M7Vp/KM54epcbh3HxRoo4WNPbPy51f1WanVKqVUVUDqpdzNueSesKGpdzNueSesIM3qj7eW5MXrYrq8fcUPlRe25UuqPt5bkxetiubx9xQ+VF7blVUGqJ6+F7L6itLefuKBxO7blmtUT18L2X1FaW8/cUDid23IO8XbO4z1rxVeou2dxnrXiqiGkiqVUDqkRXAcIOAjGEJVQZe61yXS7hGly4MBrgxsPd/8WkvfvibMtsRKNjgYW5HDfN7l7cK4DhBwEZKLL3XuM6CfKwLQYDawE2mHODm6lVbOPAs4RtepcVAvevpEakKYIbGxB2ANf3Hgy5Myt48rlbzdyCPVFUklENFUqoQOqEkqoGhKqEGev8AD+DPtIfzU658exLS2UeRhA9BqgaoLaSja5YzBT+Lz8lJBpAlx/8AmzsBcjirY1rTHdEerV1JxaeSquxe65rvO7mksiCpdDZgrXGWDrblyZjEvXdDjxD5YjyrcIhGvpHK7DjpmV/BmS01H7jIVAu5e82Y+/lT5OZbhNDZtEYqkYnZnc+ceOjrTSelT719vqxraa718mhqhZy4V8xe7yE393MNNmpFkOOYjIevJmWiXY0tWurXpVbVbRaMwKoSQvRkKqZcvbnknrChVUy5W3PJPWFYGd1R9tLcmL1sVzePuKHyonbKptUfbS3Ji9bFc3jbih8qJ2yqqg1RPXwvZfUVpbz9xQOJ3bcs1qievhey+orS3n7igcT+25B1i7Z3GeteE4x9J3GeteKqIdUVSqlVA6oqlVKqB1QUqrnGjtY0ueQ1oxk4kFDdi4FKxIAwY3Qxk4W9yk3BvvLKQ5olzcTYuNw4HZ+PrUC6N8PlKtZVsP4u4+5c5C48SZ9JosMyxCMBOYDKrlW/b5OIA5pa4HCHNOAjjCXmzM3xKx7bmTEEFsExWjGSyIRU58BUaM2e38175/eqL6/J5hSUZ8JzmPHkwHNcQRaiNaaHJgJWNkrnT0SGyI2biAPFoAxo1UrtiZ8g/wAs6OWVbW3Ec5u2FMBOeinwnlslL0JBozEaZCuF+oTjU652r4/WWnrz832cBcm6OScd76N3J/Zl0v6v/wAsXwrn5y/fv6bkecv37+m5cv8Ac/W3+mv8Tn5u7bm3UyTbfeP8K9tkLrDFNM6Z8Ciiafv39NylQbouxOc6ue0V604rxm3+pWNT6z5uE/cO6UdoZHjwojAbQaXmlqhFcDMxKv5ptmHCacbQG8wAVeJl2+f0ih0YnGSeMkr0nViYnrzPjOWWYdrS9w45aag0KjW0W15RbDHLrda48KdbXBDmGjA/ON67OOrrr7lXwRID/NroVa5tA2McODJaOUfq51NbFINQaEZV1m5aFOM8nGFIg2jxtgc4+YW1p6sxbpV2t+J5vStpzmOv1W9UqrISd0o0g8QJsF0A+riCpo3O3OM7cYycOshRWuaHMIc1wqHA1BGcFdnR166sbdcdceDbpeLPdVMuV6w8k9YUKqmXJ9YeSesLYhmoNUfbS3FF62K4vG3EzlRO2VT6o+2luKL1sVveNuJnLidoqqodUT18L2X1FaW8/cUHif23LNaonr4XsvqK0l524oPE/tuQe422dyj1rxVeox9J3KPWudVEOqKpVSqgdUVSqq66t2WwRQelFOJmbhdmQSJ+6MOC21EPJaMLnHMAsdP3QjTTwKONTSHBZU4eLKeFTJK5UxPRC7JWjorsDGjetz8Q/dbm49wIMq37sWohFHRXYXngGYcAVGduJeTZpEnMJxiADVo5ZGPiGDjWlcA0ZABgAxADMF1mplrcGN2bvVZEilxqebIivcSNXFiXEhFUVURRX4D8JE5UPthQHH8HLcTOw5WF+R/CP5UPtBVsU/g5bkw+wVwf1Htz/WPVp6/ankiVRaXi0i0uG03u0iq8WkWkEuXmMh/Y/JSbaq6qVBjVHCF7Ut3SyiUu0nbUe2nbXrlm720W1xtotpkWJiQ47DBmQHA4nYjXIa5DwqlDo9zX0NYso481ey74HqkW1Ml55paYccB8NwphFcGYrYpqzmJzie6fdnFvNbSk4yKwPhODmnLw5iMhVlcn1n8T1hYOYk40g/y0sTElnYXsJqAMzvk7n4djerdWHMG3DP5TaYds04MB713OH4mNT5bbW8PZt6ep0tp61Zqj7aW4ovWxW94242cuJ2iqjVH20txRfoVveLuNnLidorceyh1RPXwvZfUVpLztxQf59tyzeqJ6+F7L6itJeduKD/PtuQOPtncp3WudV7j7d3Kd1rmoh1SXlzwASSABhJOAKrdFjTTjClQQzE+KatFOE5OLGUHm6d26HycD0ohwWgLQBzNGUrrce85zz5ScqK4fJV9I8Lzk4urEry4970KXFR6cXLEIxcDRkU6Ym2sx4TvRj/6Vwr2xjYbQGhrGNFAAA1oCgzN0ScEPAN9l/bMoseZc84cWQZFyUyhkpVRVKqgaKpVSqgpL8z+Edy4fWq2ZP4SW5MPsKwv0P4U+0Z81XTh/Cy3JZ2Fwv1Ht2/rHq0tftTyV9pO0udUVXEajpaRaXO0i0g6Wl6ZEoarjaRaQTw9O2okOJkXS2vaJZ5d7adtR7aLaZHe2i2uFtTZGQL/TebMMYanBUfIcKyrE2nELEZTLkxXmraWoWWuIcAz8SpJmJ5tONNzHO8sTZMJjbbbRxwqfmBytyUximCRN3WfHd5tINNnEYg9HBlIP5Rw5evT3nXvw5Z9cD4pYQ6IRixei3MOtdHQ0LauIrO0T2vZ7UpNto8/ZCv8AnOLZMxGhjyyIXtBtAOIh1aDloaq7vF3G3lxO0qnVHxy3FF+hWt4u428uJ2l9DDeUWqJ6+F7L6itJeduKD/PtuWb1RPXwvZfUVpLztxQf59sorzMbd/Kd1rhHjtYLTjQfEnMF7nItHvAFp1p1G/ucJOQL3JQ4TCIkW1Ei5DZ9BvAwV+KiI8vceJMEOmKwoONsIYHu4XZv941oIMBkNoawNYxuQYBxrgbqMzO5goExNufjwDI0Yv8AtVUqaulkh9LuVeXZ8JSqiqiCqKpVQoCqKpIqgaSSEFFfqfwv/Izqcq66J/Dy3JZ2Ap9+p/DD2repyhXQgOdAlwxrnUa2tBX8gXD4+M3tjwj1aWt2p5Ki0naXvzGLo4nQKXmcXRxfdu7lxujPg1sS82kWk/NYmji+7f3I82iaOJ0HdynRnwTBWkWkebv3kToO7l5e0jbBw4wQmJHoPXS2o9U7SQO9tO2uLAXEBoJccAAxq2ZChyrfKRyHRPysGHDmb35F60pN+XiyiMvctJNY3ysyQ1gwhp+fcocaPHniWwWuZLM2xpj485/SF0k7nRp94ix6w5YH0WjBXgb83c3BrZeXZDaGQ2hrG4A0Yl1uG4T4kb7V/M/8bOnp9Ll6o1yJGFChgQBgO2cduXfq7ldXJ9Z/E/JVroFDaZgdlH5XcferC4z6xMxsmoOMYl2q1isREdTbiIjaFJqj45bii/QrW8XcbeXE7SqtUfHLf830K1vE3G3lxOtZslFqievhey+orSXm7ig/z7RWb1RPXwfZHtFRrlX6RJeCyC2FDcGV9IucCakn5oNq+5RLnEFotOLsRylL7JdvhzFZbZFi6CF03I2RYughdNybI1P2S7fN5il9kO3zeYrL7IsXQQum5GyLF0ELpuTYaj7Idvm8xR9kO3zeYrL7IsbQQuk5GyLG0ELpOTYaj7Idvm8xS+x3b5vMVmNkWNoIXScjZFjaCF0nJsNP9ju3zeYo+x3b5vMVmNkWNoIXScjZFjaCF0nJsNP9ju3zeYo+x3b5vMVmNkWNoIXScjZFjaCF0nJsJ19V60aPADYJY54e11kmxUUIwE4MqpGXDuu0ACFDIAAHpwcQ/kpuyLG0ELpORsixtBC6TlqavCU1LdKZmJedtKLTlCNy7saBh/nA8aX2fdj+mYf5QPGp2yLG0ELpORsixtBC6Tl5fsKfzt5x7MPgR4ygeZXX/pW88L/2I82uv/SN/s8an7IsbQQuk5GyLG0ELpOT9jX+dvx7HwI8ZUk/dGelyzzmAyHbJs1GOlK0o45xzovkPpw+S7rXO+i+F846XtsYzyZfSySa2izHXk/FF8rvTZyT1rk8VToTemcxGPdrakYzHJV2l2lpd0R1lgqcuYDOSvVz7nvjHBgYNs/JxDOVNnLqMgDyMqAYmJz9tQ/M/AfBadNLO9ur15POK98usaYhSbaCkSO4f7XMODKrO4d5EaYImZ80JwtgOBrTJaH5R+nnzKhuHOiXieWfCbHjVq10RxIad8BlPCf2Wk2RY2ghdJy7vDcH1W1I5V923p6XfbyaYXGIxOaBmoU/sd2+bzFZjZFjaCF0nI2RY2ghdJy6uzZaf7Hdvm8xXaTucWPtEg4CMAw4VktkWNoIXScjZFjaCF0nIO+qPjlv+b6FaXibjby4nWsbd6+J855O2xjPJ2qWSTW1TPyVsrxNxt5cTrRVpdO40CZDRHhh9mtk2nMcK48LSD+yr9ZMjone+jeJXqFRRayZHRO99G8SNZMjone+jeJXqEFFrJkdE730bxI1kyOid76N4leoQUWsmR0TvfRvEjWTI6J3vo3iV6hBRayZHRO99G8SNZMjone+jeJXqEFFrJkdE730bxI1kyOid76N4leoQUWsmR0TvfRvEjWTI6J3vo3iV6hBRayZHRO99G8SNZMjone+jeJXqEFFrJkdE730bxI1kyOid76N4leoQUWsmR0TvfRvEjWTI6J3vo3iV6hB8zv7uLAlokoJdhZbMQuq9762XQ6bYmmMrzdG5vlYjXPNmExvpYaE4SacHGp2qe6kWSJxARSeK1D7lVyMjMXTiFkKsKVafTiEYOL9R/Tky5FwOIjpa96YzM42+0NG+97Ryc2xos08StzmejidEHotDcpJ/KOHGcnDsLmanspDhgRQ6NF/NEtvhiuZrWnAFdXHuLBlIYhwG0GNzjhe52+ccv8AtFOXR4fhI0/nvvb8RybGnpdHeetRayZHRO99G8SNZMjone+jeJXqFvPZRayZHRO99G8SNZMjone+jeJXqEFFrJkdE730bxI1kyOid76N4leoQUWsmR0TvfRvEreUlGQmNhwmhjG4A0c/78a7IQCEIQCEIQCEIQCEIQCEIQCEIQCEIQCEIQCEIQCEIQUl8F6kKdfBdGfEaIVoWWEAOa6hIJpUbXGM5VtKyrITGw4TWsY0Ua1ooAEIWEUrFptEbyxisRMy6oQhZsghCEAhCEAhCEAhCEH/2Q=="/>
          <p:cNvSpPr>
            <a:spLocks noChangeAspect="1" noChangeArrowheads="1"/>
          </p:cNvSpPr>
          <p:nvPr/>
        </p:nvSpPr>
        <p:spPr bwMode="auto">
          <a:xfrm>
            <a:off x="460375" y="-601663"/>
            <a:ext cx="2419350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868" y="3898529"/>
            <a:ext cx="914400" cy="71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9" descr="https://encrypted-tbn0.gstatic.com/images?q=tbn:ANd9GcQLqigE_INJNcPtCKZKnGxd8flWeO_wQE76Ep1UOKV8UFI3F_1Q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468" y="3751796"/>
            <a:ext cx="1350732" cy="1048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346" y="2101471"/>
            <a:ext cx="432254" cy="434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683" y="2101471"/>
            <a:ext cx="432254" cy="434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742" y="2101471"/>
            <a:ext cx="432254" cy="434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101471"/>
            <a:ext cx="432254" cy="434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8758" y="2101471"/>
            <a:ext cx="432254" cy="434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133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914400"/>
            <a:ext cx="7620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You send your customer postal file to </a:t>
            </a:r>
            <a:r>
              <a:rPr lang="en-US" dirty="0" err="1"/>
              <a:t>FreshAddress</a:t>
            </a:r>
            <a:r>
              <a:rPr lang="en-US" dirty="0"/>
              <a:t> and we do the rest:</a:t>
            </a:r>
          </a:p>
          <a:p>
            <a:r>
              <a:rPr lang="en-US" dirty="0"/>
              <a:t> 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Match your file against our proprietary database of over 835MM emails and the lists of carefully selected partners. All matched data has opted-in for third-party offers and includes a time and date stamp and source information to verify when and how each address was </a:t>
            </a:r>
            <a:r>
              <a:rPr lang="en-US" dirty="0" smtClean="0"/>
              <a:t>registered.</a:t>
            </a:r>
            <a:endParaRPr lang="en-US" dirty="0"/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Clean the resulting email list with our </a:t>
            </a:r>
            <a:r>
              <a:rPr lang="en-US" u="sng" dirty="0" err="1"/>
              <a:t>SafeToSend</a:t>
            </a:r>
            <a:r>
              <a:rPr lang="en-US" u="sng" dirty="0"/>
              <a:t>™ email validation service</a:t>
            </a:r>
            <a:r>
              <a:rPr lang="en-US" dirty="0"/>
              <a:t> [link to Services&gt;Email Validation] to ensure all email addresses are </a:t>
            </a:r>
            <a:r>
              <a:rPr lang="en-US" dirty="0" smtClean="0"/>
              <a:t>deliverable and non-toxic</a:t>
            </a:r>
            <a:r>
              <a:rPr lang="en-US" dirty="0"/>
              <a:t>.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Send out a branded opt-in “Permission Message” to your customers to confirm deliverability and request their permission to send your communications to their address.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Perform a second </a:t>
            </a:r>
            <a:r>
              <a:rPr lang="en-US" dirty="0" smtClean="0"/>
              <a:t>cleaning to </a:t>
            </a:r>
            <a:r>
              <a:rPr lang="en-US" dirty="0"/>
              <a:t>ensure your file is </a:t>
            </a:r>
            <a:r>
              <a:rPr lang="en-US" dirty="0" err="1"/>
              <a:t>SafeToSend</a:t>
            </a:r>
            <a:r>
              <a:rPr lang="en-US" dirty="0"/>
              <a:t>™ based on our most current knowledgebase.</a:t>
            </a:r>
          </a:p>
          <a:p>
            <a:r>
              <a:rPr lang="en-US" dirty="0"/>
              <a:t> </a:t>
            </a:r>
          </a:p>
          <a:p>
            <a:r>
              <a:rPr lang="en-US" dirty="0" smtClean="0"/>
              <a:t>We’ll then return the file to you, </a:t>
            </a:r>
            <a:r>
              <a:rPr lang="en-US" dirty="0"/>
              <a:t>with 100% guaranteed deliverable email addresses for</a:t>
            </a:r>
            <a:r>
              <a:rPr lang="en-US" b="1" dirty="0"/>
              <a:t> up to 25+% </a:t>
            </a:r>
            <a:r>
              <a:rPr lang="en-US" dirty="0"/>
              <a:t>of your list</a:t>
            </a:r>
            <a:r>
              <a:rPr lang="en-US" dirty="0" smtClean="0"/>
              <a:t>.  And to ensure your complete satisfaction with the process, all steps include rigorous human QC by our expert data engineers.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7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47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CONFROOM</dc:creator>
  <cp:lastModifiedBy>Austin Bliss</cp:lastModifiedBy>
  <cp:revision>20</cp:revision>
  <cp:lastPrinted>2013-04-19T01:09:05Z</cp:lastPrinted>
  <dcterms:created xsi:type="dcterms:W3CDTF">2012-12-14T18:50:46Z</dcterms:created>
  <dcterms:modified xsi:type="dcterms:W3CDTF">2013-04-19T01:09:11Z</dcterms:modified>
</cp:coreProperties>
</file>